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3"/>
  </p:notesMasterIdLst>
  <p:sldIdLst>
    <p:sldId id="259" r:id="rId2"/>
    <p:sldId id="270" r:id="rId3"/>
    <p:sldId id="277" r:id="rId4"/>
    <p:sldId id="280" r:id="rId5"/>
    <p:sldId id="284" r:id="rId6"/>
    <p:sldId id="285" r:id="rId7"/>
    <p:sldId id="286" r:id="rId8"/>
    <p:sldId id="287" r:id="rId9"/>
    <p:sldId id="288" r:id="rId10"/>
    <p:sldId id="289" r:id="rId11"/>
    <p:sldId id="269" r:id="rId12"/>
  </p:sldIdLst>
  <p:sldSz cx="12192000" cy="6858000"/>
  <p:notesSz cx="6858000" cy="9144000"/>
  <p:embeddedFontLst>
    <p:embeddedFont>
      <p:font typeface="Open Sans" panose="020B0600000101010101" charset="0"/>
      <p:regular r:id="rId14"/>
      <p:bold r:id="rId15"/>
      <p:italic r:id="rId16"/>
      <p:boldItalic r:id="rId17"/>
    </p:embeddedFont>
    <p:embeddedFont>
      <p:font typeface="배달의민족 주아" panose="02020603020101020101" pitchFamily="18" charset="-127"/>
      <p:regular r:id="rId18"/>
    </p:embeddedFont>
    <p:embeddedFont>
      <p:font typeface="ＭＳ Ｐゴシック" panose="020B0600070205080204" pitchFamily="34" charset="-128"/>
      <p:regular r:id="rId19"/>
    </p:embeddedFont>
    <p:embeddedFont>
      <p:font typeface="Yu Mincho" panose="02020400000000000000" pitchFamily="18" charset="-128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배달의민족 한나" panose="020B0600000101010101" charset="-127"/>
      <p:bold r:id="rId23"/>
    </p:embeddedFont>
    <p:embeddedFont>
      <p:font typeface="제주고딕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Open Sans Semibold" panose="020B0600000101010101" charset="0"/>
      <p:bold r:id="rId35"/>
      <p:boldItalic r:id="rId36"/>
    </p:embeddedFont>
    <p:embeddedFont>
      <p:font typeface="배달의민족 한나는 열한살" panose="020B0600000101010101" pitchFamily="50" charset="-127"/>
      <p:regular r:id="rId37"/>
    </p:embeddedFont>
    <p:embeddedFont>
      <p:font typeface="Bebas" panose="020B0600000101010101"/>
      <p:regular r:id="rId38"/>
    </p:embeddedFont>
    <p:embeddedFont>
      <p:font typeface="배달의민족 도현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D4"/>
    <a:srgbClr val="99CC00"/>
    <a:srgbClr val="262626"/>
    <a:srgbClr val="4D43AC"/>
    <a:srgbClr val="E3E3E3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5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761A-9F7D-4AA8-905E-756537C1B3DC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BB4A-ED6B-4923-A4AE-A8526AE1C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3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BB4A-ED6B-4923-A4AE-A8526AE1CC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BB4A-ED6B-4923-A4AE-A8526AE1CC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BB4A-ED6B-4923-A4AE-A8526AE1CC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9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6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4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83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89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90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1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860800" y="0"/>
            <a:ext cx="83312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0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5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4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3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E8DF-17A4-4CAA-8E75-CD2A532822F8}" type="datetimeFigureOut">
              <a:rPr lang="ko-KR" altLang="en-US" smtClean="0"/>
              <a:t>2017-12-26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9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6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70111" y="2411762"/>
            <a:ext cx="1774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Verdana" panose="020B0604030504040204" pitchFamily="34" charset="0"/>
              </a:rPr>
              <a:t>Time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5397" y="2913500"/>
            <a:ext cx="264687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Travel</a:t>
            </a:r>
          </a:p>
          <a:p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 최종발표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191442" y="4293355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4699599" y="2397824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5EA881-4946-494A-ABC8-7D271E55D075}"/>
              </a:ext>
            </a:extLst>
          </p:cNvPr>
          <p:cNvSpPr txBox="1"/>
          <p:nvPr/>
        </p:nvSpPr>
        <p:spPr>
          <a:xfrm>
            <a:off x="8043170" y="6205268"/>
            <a:ext cx="403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2015125038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설아현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2016125009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김영주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7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05528" y="3144097"/>
            <a:ext cx="16979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 연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72919" y="3498040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4622269" y="2952356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7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1519" y="3144097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72919" y="3498040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4622269" y="2952356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48395"/>
            <a:ext cx="12192000" cy="33818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02910" y="3656669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Time Travel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170056" y="2547621"/>
            <a:ext cx="0" cy="158337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13760" y="2939199"/>
            <a:ext cx="3084499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02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어플리케이션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핵심기능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13760" y="3339309"/>
            <a:ext cx="1059906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03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래픽 9" descr="지구본 아메리카">
            <a:extLst>
              <a:ext uri="{FF2B5EF4-FFF2-40B4-BE49-F238E27FC236}">
                <a16:creationId xmlns:a16="http://schemas.microsoft.com/office/drawing/2014/main" id="{64C42E1F-85BE-4DDB-8705-C66B6A35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278" y="2157304"/>
            <a:ext cx="1433964" cy="1433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1742F-CB07-4EC8-8036-D79D011F7AE9}"/>
              </a:ext>
            </a:extLst>
          </p:cNvPr>
          <p:cNvSpPr txBox="1"/>
          <p:nvPr/>
        </p:nvSpPr>
        <p:spPr>
          <a:xfrm>
            <a:off x="7713760" y="2547621"/>
            <a:ext cx="2265364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01 Time Travel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E1128-7E0B-4AA2-BE0C-DA0B7E353EE8}"/>
              </a:ext>
            </a:extLst>
          </p:cNvPr>
          <p:cNvSpPr txBox="1"/>
          <p:nvPr/>
        </p:nvSpPr>
        <p:spPr>
          <a:xfrm>
            <a:off x="7713760" y="3739419"/>
            <a:ext cx="2372765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04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주차별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진행과정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00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6524" y="334376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Time Travel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98477" y="564128"/>
            <a:ext cx="547940" cy="199443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1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5E63E2-2053-4A7A-AAB1-CD2CE9DAFC5B}"/>
              </a:ext>
            </a:extLst>
          </p:cNvPr>
          <p:cNvSpPr txBox="1"/>
          <p:nvPr/>
        </p:nvSpPr>
        <p:spPr>
          <a:xfrm>
            <a:off x="2219884" y="5812193"/>
            <a:ext cx="918841" cy="46166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8C1992-4B59-44C5-BF76-E2C59DDB5466}"/>
              </a:ext>
            </a:extLst>
          </p:cNvPr>
          <p:cNvSpPr txBox="1"/>
          <p:nvPr/>
        </p:nvSpPr>
        <p:spPr>
          <a:xfrm>
            <a:off x="2219884" y="6141109"/>
            <a:ext cx="1511952" cy="58477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Travel</a:t>
            </a:r>
          </a:p>
        </p:txBody>
      </p:sp>
      <p:pic>
        <p:nvPicPr>
          <p:cNvPr id="6" name="그래픽 5" descr="핀">
            <a:extLst>
              <a:ext uri="{FF2B5EF4-FFF2-40B4-BE49-F238E27FC236}">
                <a16:creationId xmlns:a16="http://schemas.microsoft.com/office/drawing/2014/main" id="{E7246D83-C5BC-48DC-A85D-0D50D535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741" y="2431138"/>
            <a:ext cx="1509474" cy="1509474"/>
          </a:xfrm>
          <a:prstGeom prst="rect">
            <a:avLst/>
          </a:prstGeom>
        </p:spPr>
      </p:pic>
      <p:pic>
        <p:nvPicPr>
          <p:cNvPr id="8" name="그래픽 7" descr="지구본 유럽-아프리카">
            <a:extLst>
              <a:ext uri="{FF2B5EF4-FFF2-40B4-BE49-F238E27FC236}">
                <a16:creationId xmlns:a16="http://schemas.microsoft.com/office/drawing/2014/main" id="{EF9542C6-C551-46B4-A817-162CEFD94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7469" y="3736829"/>
            <a:ext cx="2519459" cy="251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38A762-0F61-42AC-BDF1-3F1BA6135485}"/>
              </a:ext>
            </a:extLst>
          </p:cNvPr>
          <p:cNvSpPr txBox="1"/>
          <p:nvPr/>
        </p:nvSpPr>
        <p:spPr>
          <a:xfrm>
            <a:off x="4600279" y="1206631"/>
            <a:ext cx="6381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기억하고 싶은 곳의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위치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 이용해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손쉽게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게시물을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소셜네트워크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1" name="그래픽 10" descr="네트워크">
            <a:extLst>
              <a:ext uri="{FF2B5EF4-FFF2-40B4-BE49-F238E27FC236}">
                <a16:creationId xmlns:a16="http://schemas.microsoft.com/office/drawing/2014/main" id="{D118BB8C-04F4-4581-8B05-557D6C13F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4633" y="2509974"/>
            <a:ext cx="1421877" cy="1421877"/>
          </a:xfrm>
          <a:prstGeom prst="rect">
            <a:avLst/>
          </a:prstGeom>
        </p:spPr>
      </p:pic>
      <p:pic>
        <p:nvPicPr>
          <p:cNvPr id="13" name="그래픽 12" descr="표식">
            <a:extLst>
              <a:ext uri="{FF2B5EF4-FFF2-40B4-BE49-F238E27FC236}">
                <a16:creationId xmlns:a16="http://schemas.microsoft.com/office/drawing/2014/main" id="{C509D793-9448-405C-8525-2457B15F5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9998" y="3169763"/>
            <a:ext cx="914400" cy="914400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BA1DAF-2229-40BE-9CE2-A68431B410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60" y="0"/>
            <a:ext cx="422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val 257"/>
          <p:cNvSpPr/>
          <p:nvPr/>
        </p:nvSpPr>
        <p:spPr>
          <a:xfrm>
            <a:off x="1117600" y="-1549400"/>
            <a:ext cx="9956800" cy="995680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bas" pitchFamily="2" charset="0"/>
            </a:endParaRPr>
          </a:p>
        </p:txBody>
      </p:sp>
      <p:grpSp>
        <p:nvGrpSpPr>
          <p:cNvPr id="2" name="Group 724"/>
          <p:cNvGrpSpPr>
            <a:grpSpLocks/>
          </p:cNvGrpSpPr>
          <p:nvPr/>
        </p:nvGrpSpPr>
        <p:grpSpPr bwMode="auto">
          <a:xfrm>
            <a:off x="1774748" y="1724407"/>
            <a:ext cx="7879586" cy="4581969"/>
            <a:chOff x="543561" y="1157858"/>
            <a:chExt cx="7838438" cy="4557142"/>
          </a:xfrm>
          <a:solidFill>
            <a:schemeClr val="bg2">
              <a:lumMod val="90000"/>
            </a:schemeClr>
          </a:solidFill>
        </p:grpSpPr>
        <p:grpSp>
          <p:nvGrpSpPr>
            <p:cNvPr id="3" name="Gruppe 226"/>
            <p:cNvGrpSpPr/>
            <p:nvPr/>
          </p:nvGrpSpPr>
          <p:grpSpPr>
            <a:xfrm>
              <a:off x="543561" y="1157858"/>
              <a:ext cx="3592766" cy="2659950"/>
              <a:chOff x="106680" y="699453"/>
              <a:chExt cx="3986530" cy="2951479"/>
            </a:xfrm>
            <a:grpFill/>
            <a:effectLst/>
          </p:grpSpPr>
          <p:sp>
            <p:nvSpPr>
              <p:cNvPr id="61" name="Freeform 5961"/>
              <p:cNvSpPr>
                <a:spLocks/>
              </p:cNvSpPr>
              <p:nvPr/>
            </p:nvSpPr>
            <p:spPr bwMode="auto">
              <a:xfrm>
                <a:off x="2439670" y="3591243"/>
                <a:ext cx="12700" cy="20320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2" y="3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10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20" h="32">
                    <a:moveTo>
                      <a:pt x="2" y="26"/>
                    </a:moveTo>
                    <a:lnTo>
                      <a:pt x="2" y="26"/>
                    </a:lnTo>
                    <a:lnTo>
                      <a:pt x="2" y="3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2" name="Freeform 6004"/>
              <p:cNvSpPr>
                <a:spLocks/>
              </p:cNvSpPr>
              <p:nvPr/>
            </p:nvSpPr>
            <p:spPr bwMode="auto">
              <a:xfrm>
                <a:off x="3569970" y="3551873"/>
                <a:ext cx="5080" cy="635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3" name="Freeform 6005"/>
              <p:cNvSpPr>
                <a:spLocks/>
              </p:cNvSpPr>
              <p:nvPr/>
            </p:nvSpPr>
            <p:spPr bwMode="auto">
              <a:xfrm>
                <a:off x="2840990" y="3593783"/>
                <a:ext cx="7620" cy="63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0" y="8"/>
                  </a:cxn>
                  <a:cxn ang="0">
                    <a:pos x="12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0">
                    <a:moveTo>
                      <a:pt x="1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4" name="Freeform 6006"/>
              <p:cNvSpPr>
                <a:spLocks/>
              </p:cNvSpPr>
              <p:nvPr/>
            </p:nvSpPr>
            <p:spPr bwMode="auto">
              <a:xfrm>
                <a:off x="2839720" y="3601403"/>
                <a:ext cx="6350" cy="2540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2" y="2"/>
                  </a:cxn>
                </a:cxnLst>
                <a:rect l="0" t="0" r="r" b="b"/>
                <a:pathLst>
                  <a:path w="10" h="4">
                    <a:moveTo>
                      <a:pt x="2" y="2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5" name="Freeform 6008"/>
              <p:cNvSpPr>
                <a:spLocks/>
              </p:cNvSpPr>
              <p:nvPr/>
            </p:nvSpPr>
            <p:spPr bwMode="auto">
              <a:xfrm>
                <a:off x="2847340" y="3597593"/>
                <a:ext cx="3810" cy="381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4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6" name="Freeform 6009"/>
              <p:cNvSpPr>
                <a:spLocks/>
              </p:cNvSpPr>
              <p:nvPr/>
            </p:nvSpPr>
            <p:spPr bwMode="auto">
              <a:xfrm>
                <a:off x="2847340" y="3583623"/>
                <a:ext cx="2540" cy="254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7" name="Freeform 6010"/>
              <p:cNvSpPr>
                <a:spLocks/>
              </p:cNvSpPr>
              <p:nvPr/>
            </p:nvSpPr>
            <p:spPr bwMode="auto">
              <a:xfrm>
                <a:off x="2843530" y="3587433"/>
                <a:ext cx="5080" cy="508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8" name="Freeform 6011"/>
              <p:cNvSpPr>
                <a:spLocks/>
              </p:cNvSpPr>
              <p:nvPr/>
            </p:nvSpPr>
            <p:spPr bwMode="auto">
              <a:xfrm>
                <a:off x="2846070" y="3588703"/>
                <a:ext cx="3810" cy="381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69" name="Freeform 6012"/>
              <p:cNvSpPr>
                <a:spLocks/>
              </p:cNvSpPr>
              <p:nvPr/>
            </p:nvSpPr>
            <p:spPr bwMode="auto">
              <a:xfrm>
                <a:off x="2269490" y="2471103"/>
                <a:ext cx="119380" cy="5842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180" y="4"/>
                  </a:cxn>
                  <a:cxn ang="0">
                    <a:pos x="180" y="8"/>
                  </a:cxn>
                  <a:cxn ang="0">
                    <a:pos x="174" y="10"/>
                  </a:cxn>
                  <a:cxn ang="0">
                    <a:pos x="154" y="12"/>
                  </a:cxn>
                  <a:cxn ang="0">
                    <a:pos x="130" y="16"/>
                  </a:cxn>
                  <a:cxn ang="0">
                    <a:pos x="126" y="20"/>
                  </a:cxn>
                  <a:cxn ang="0">
                    <a:pos x="126" y="26"/>
                  </a:cxn>
                  <a:cxn ang="0">
                    <a:pos x="132" y="30"/>
                  </a:cxn>
                  <a:cxn ang="0">
                    <a:pos x="112" y="26"/>
                  </a:cxn>
                  <a:cxn ang="0">
                    <a:pos x="98" y="24"/>
                  </a:cxn>
                  <a:cxn ang="0">
                    <a:pos x="82" y="26"/>
                  </a:cxn>
                  <a:cxn ang="0">
                    <a:pos x="68" y="38"/>
                  </a:cxn>
                  <a:cxn ang="0">
                    <a:pos x="60" y="46"/>
                  </a:cxn>
                  <a:cxn ang="0">
                    <a:pos x="50" y="50"/>
                  </a:cxn>
                  <a:cxn ang="0">
                    <a:pos x="40" y="60"/>
                  </a:cxn>
                  <a:cxn ang="0">
                    <a:pos x="38" y="62"/>
                  </a:cxn>
                  <a:cxn ang="0">
                    <a:pos x="32" y="58"/>
                  </a:cxn>
                  <a:cxn ang="0">
                    <a:pos x="26" y="58"/>
                  </a:cxn>
                  <a:cxn ang="0">
                    <a:pos x="18" y="56"/>
                  </a:cxn>
                  <a:cxn ang="0">
                    <a:pos x="16" y="52"/>
                  </a:cxn>
                  <a:cxn ang="0">
                    <a:pos x="18" y="46"/>
                  </a:cxn>
                  <a:cxn ang="0">
                    <a:pos x="26" y="44"/>
                  </a:cxn>
                  <a:cxn ang="0">
                    <a:pos x="36" y="42"/>
                  </a:cxn>
                  <a:cxn ang="0">
                    <a:pos x="44" y="36"/>
                  </a:cxn>
                  <a:cxn ang="0">
                    <a:pos x="40" y="32"/>
                  </a:cxn>
                  <a:cxn ang="0">
                    <a:pos x="34" y="30"/>
                  </a:cxn>
                  <a:cxn ang="0">
                    <a:pos x="30" y="20"/>
                  </a:cxn>
                  <a:cxn ang="0">
                    <a:pos x="24" y="30"/>
                  </a:cxn>
                  <a:cxn ang="0">
                    <a:pos x="20" y="36"/>
                  </a:cxn>
                  <a:cxn ang="0">
                    <a:pos x="14" y="42"/>
                  </a:cxn>
                  <a:cxn ang="0">
                    <a:pos x="10" y="50"/>
                  </a:cxn>
                  <a:cxn ang="0">
                    <a:pos x="4" y="66"/>
                  </a:cxn>
                  <a:cxn ang="0">
                    <a:pos x="0" y="76"/>
                  </a:cxn>
                  <a:cxn ang="0">
                    <a:pos x="2" y="78"/>
                  </a:cxn>
                  <a:cxn ang="0">
                    <a:pos x="12" y="80"/>
                  </a:cxn>
                  <a:cxn ang="0">
                    <a:pos x="28" y="84"/>
                  </a:cxn>
                  <a:cxn ang="0">
                    <a:pos x="28" y="84"/>
                  </a:cxn>
                  <a:cxn ang="0">
                    <a:pos x="24" y="86"/>
                  </a:cxn>
                  <a:cxn ang="0">
                    <a:pos x="18" y="88"/>
                  </a:cxn>
                  <a:cxn ang="0">
                    <a:pos x="20" y="90"/>
                  </a:cxn>
                  <a:cxn ang="0">
                    <a:pos x="42" y="92"/>
                  </a:cxn>
                  <a:cxn ang="0">
                    <a:pos x="82" y="82"/>
                  </a:cxn>
                  <a:cxn ang="0">
                    <a:pos x="102" y="70"/>
                  </a:cxn>
                  <a:cxn ang="0">
                    <a:pos x="130" y="54"/>
                  </a:cxn>
                  <a:cxn ang="0">
                    <a:pos x="140" y="50"/>
                  </a:cxn>
                  <a:cxn ang="0">
                    <a:pos x="164" y="36"/>
                  </a:cxn>
                  <a:cxn ang="0">
                    <a:pos x="184" y="20"/>
                  </a:cxn>
                  <a:cxn ang="0">
                    <a:pos x="188" y="8"/>
                  </a:cxn>
                  <a:cxn ang="0">
                    <a:pos x="184" y="0"/>
                  </a:cxn>
                  <a:cxn ang="0">
                    <a:pos x="182" y="0"/>
                  </a:cxn>
                </a:cxnLst>
                <a:rect l="0" t="0" r="r" b="b"/>
                <a:pathLst>
                  <a:path w="188" h="92">
                    <a:moveTo>
                      <a:pt x="182" y="0"/>
                    </a:moveTo>
                    <a:lnTo>
                      <a:pt x="182" y="0"/>
                    </a:lnTo>
                    <a:lnTo>
                      <a:pt x="180" y="2"/>
                    </a:lnTo>
                    <a:lnTo>
                      <a:pt x="180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8" y="10"/>
                    </a:lnTo>
                    <a:lnTo>
                      <a:pt x="174" y="10"/>
                    </a:lnTo>
                    <a:lnTo>
                      <a:pt x="154" y="12"/>
                    </a:lnTo>
                    <a:lnTo>
                      <a:pt x="154" y="12"/>
                    </a:lnTo>
                    <a:lnTo>
                      <a:pt x="134" y="14"/>
                    </a:lnTo>
                    <a:lnTo>
                      <a:pt x="130" y="16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30" y="28"/>
                    </a:lnTo>
                    <a:lnTo>
                      <a:pt x="132" y="30"/>
                    </a:lnTo>
                    <a:lnTo>
                      <a:pt x="128" y="30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98" y="24"/>
                    </a:lnTo>
                    <a:lnTo>
                      <a:pt x="90" y="24"/>
                    </a:lnTo>
                    <a:lnTo>
                      <a:pt x="82" y="26"/>
                    </a:lnTo>
                    <a:lnTo>
                      <a:pt x="76" y="30"/>
                    </a:lnTo>
                    <a:lnTo>
                      <a:pt x="68" y="38"/>
                    </a:lnTo>
                    <a:lnTo>
                      <a:pt x="64" y="42"/>
                    </a:lnTo>
                    <a:lnTo>
                      <a:pt x="60" y="46"/>
                    </a:lnTo>
                    <a:lnTo>
                      <a:pt x="60" y="46"/>
                    </a:lnTo>
                    <a:lnTo>
                      <a:pt x="50" y="50"/>
                    </a:lnTo>
                    <a:lnTo>
                      <a:pt x="44" y="54"/>
                    </a:lnTo>
                    <a:lnTo>
                      <a:pt x="40" y="60"/>
                    </a:lnTo>
                    <a:lnTo>
                      <a:pt x="40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58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2" y="58"/>
                    </a:lnTo>
                    <a:lnTo>
                      <a:pt x="18" y="56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6" y="48"/>
                    </a:lnTo>
                    <a:lnTo>
                      <a:pt x="18" y="46"/>
                    </a:lnTo>
                    <a:lnTo>
                      <a:pt x="20" y="44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36" y="42"/>
                    </a:lnTo>
                    <a:lnTo>
                      <a:pt x="42" y="38"/>
                    </a:lnTo>
                    <a:lnTo>
                      <a:pt x="44" y="36"/>
                    </a:lnTo>
                    <a:lnTo>
                      <a:pt x="42" y="34"/>
                    </a:lnTo>
                    <a:lnTo>
                      <a:pt x="40" y="32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20" y="36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0" y="50"/>
                    </a:lnTo>
                    <a:lnTo>
                      <a:pt x="10" y="50"/>
                    </a:lnTo>
                    <a:lnTo>
                      <a:pt x="8" y="60"/>
                    </a:lnTo>
                    <a:lnTo>
                      <a:pt x="4" y="66"/>
                    </a:lnTo>
                    <a:lnTo>
                      <a:pt x="2" y="72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12" y="80"/>
                    </a:lnTo>
                    <a:lnTo>
                      <a:pt x="20" y="82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28" y="92"/>
                    </a:lnTo>
                    <a:lnTo>
                      <a:pt x="42" y="92"/>
                    </a:lnTo>
                    <a:lnTo>
                      <a:pt x="60" y="88"/>
                    </a:lnTo>
                    <a:lnTo>
                      <a:pt x="82" y="82"/>
                    </a:lnTo>
                    <a:lnTo>
                      <a:pt x="82" y="82"/>
                    </a:lnTo>
                    <a:lnTo>
                      <a:pt x="102" y="70"/>
                    </a:lnTo>
                    <a:lnTo>
                      <a:pt x="118" y="60"/>
                    </a:lnTo>
                    <a:lnTo>
                      <a:pt x="130" y="54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52" y="44"/>
                    </a:lnTo>
                    <a:lnTo>
                      <a:pt x="164" y="36"/>
                    </a:lnTo>
                    <a:lnTo>
                      <a:pt x="184" y="20"/>
                    </a:lnTo>
                    <a:lnTo>
                      <a:pt x="184" y="20"/>
                    </a:lnTo>
                    <a:lnTo>
                      <a:pt x="186" y="14"/>
                    </a:lnTo>
                    <a:lnTo>
                      <a:pt x="188" y="8"/>
                    </a:lnTo>
                    <a:lnTo>
                      <a:pt x="186" y="2"/>
                    </a:lnTo>
                    <a:lnTo>
                      <a:pt x="184" y="0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0" name="Freeform 6013"/>
              <p:cNvSpPr>
                <a:spLocks/>
              </p:cNvSpPr>
              <p:nvPr/>
            </p:nvSpPr>
            <p:spPr bwMode="auto">
              <a:xfrm>
                <a:off x="2048510" y="2253933"/>
                <a:ext cx="318770" cy="267970"/>
              </a:xfrm>
              <a:custGeom>
                <a:avLst/>
                <a:gdLst/>
                <a:ahLst/>
                <a:cxnLst>
                  <a:cxn ang="0">
                    <a:pos x="50" y="120"/>
                  </a:cxn>
                  <a:cxn ang="0">
                    <a:pos x="52" y="140"/>
                  </a:cxn>
                  <a:cxn ang="0">
                    <a:pos x="106" y="128"/>
                  </a:cxn>
                  <a:cxn ang="0">
                    <a:pos x="144" y="110"/>
                  </a:cxn>
                  <a:cxn ang="0">
                    <a:pos x="164" y="120"/>
                  </a:cxn>
                  <a:cxn ang="0">
                    <a:pos x="200" y="146"/>
                  </a:cxn>
                  <a:cxn ang="0">
                    <a:pos x="242" y="138"/>
                  </a:cxn>
                  <a:cxn ang="0">
                    <a:pos x="286" y="142"/>
                  </a:cxn>
                  <a:cxn ang="0">
                    <a:pos x="316" y="154"/>
                  </a:cxn>
                  <a:cxn ang="0">
                    <a:pos x="328" y="176"/>
                  </a:cxn>
                  <a:cxn ang="0">
                    <a:pos x="298" y="180"/>
                  </a:cxn>
                  <a:cxn ang="0">
                    <a:pos x="262" y="170"/>
                  </a:cxn>
                  <a:cxn ang="0">
                    <a:pos x="220" y="194"/>
                  </a:cxn>
                  <a:cxn ang="0">
                    <a:pos x="210" y="188"/>
                  </a:cxn>
                  <a:cxn ang="0">
                    <a:pos x="186" y="218"/>
                  </a:cxn>
                  <a:cxn ang="0">
                    <a:pos x="166" y="250"/>
                  </a:cxn>
                  <a:cxn ang="0">
                    <a:pos x="188" y="240"/>
                  </a:cxn>
                  <a:cxn ang="0">
                    <a:pos x="184" y="276"/>
                  </a:cxn>
                  <a:cxn ang="0">
                    <a:pos x="174" y="316"/>
                  </a:cxn>
                  <a:cxn ang="0">
                    <a:pos x="172" y="390"/>
                  </a:cxn>
                  <a:cxn ang="0">
                    <a:pos x="206" y="420"/>
                  </a:cxn>
                  <a:cxn ang="0">
                    <a:pos x="238" y="354"/>
                  </a:cxn>
                  <a:cxn ang="0">
                    <a:pos x="228" y="292"/>
                  </a:cxn>
                  <a:cxn ang="0">
                    <a:pos x="236" y="258"/>
                  </a:cxn>
                  <a:cxn ang="0">
                    <a:pos x="260" y="226"/>
                  </a:cxn>
                  <a:cxn ang="0">
                    <a:pos x="270" y="230"/>
                  </a:cxn>
                  <a:cxn ang="0">
                    <a:pos x="284" y="204"/>
                  </a:cxn>
                  <a:cxn ang="0">
                    <a:pos x="304" y="190"/>
                  </a:cxn>
                  <a:cxn ang="0">
                    <a:pos x="334" y="208"/>
                  </a:cxn>
                  <a:cxn ang="0">
                    <a:pos x="350" y="232"/>
                  </a:cxn>
                  <a:cxn ang="0">
                    <a:pos x="342" y="282"/>
                  </a:cxn>
                  <a:cxn ang="0">
                    <a:pos x="340" y="312"/>
                  </a:cxn>
                  <a:cxn ang="0">
                    <a:pos x="366" y="288"/>
                  </a:cxn>
                  <a:cxn ang="0">
                    <a:pos x="390" y="344"/>
                  </a:cxn>
                  <a:cxn ang="0">
                    <a:pos x="418" y="288"/>
                  </a:cxn>
                  <a:cxn ang="0">
                    <a:pos x="432" y="236"/>
                  </a:cxn>
                  <a:cxn ang="0">
                    <a:pos x="432" y="218"/>
                  </a:cxn>
                  <a:cxn ang="0">
                    <a:pos x="444" y="234"/>
                  </a:cxn>
                  <a:cxn ang="0">
                    <a:pos x="450" y="246"/>
                  </a:cxn>
                  <a:cxn ang="0">
                    <a:pos x="472" y="256"/>
                  </a:cxn>
                  <a:cxn ang="0">
                    <a:pos x="484" y="246"/>
                  </a:cxn>
                  <a:cxn ang="0">
                    <a:pos x="500" y="250"/>
                  </a:cxn>
                  <a:cxn ang="0">
                    <a:pos x="486" y="218"/>
                  </a:cxn>
                  <a:cxn ang="0">
                    <a:pos x="468" y="196"/>
                  </a:cxn>
                  <a:cxn ang="0">
                    <a:pos x="426" y="172"/>
                  </a:cxn>
                  <a:cxn ang="0">
                    <a:pos x="388" y="166"/>
                  </a:cxn>
                  <a:cxn ang="0">
                    <a:pos x="324" y="148"/>
                  </a:cxn>
                  <a:cxn ang="0">
                    <a:pos x="304" y="140"/>
                  </a:cxn>
                  <a:cxn ang="0">
                    <a:pos x="306" y="122"/>
                  </a:cxn>
                  <a:cxn ang="0">
                    <a:pos x="302" y="98"/>
                  </a:cxn>
                  <a:cxn ang="0">
                    <a:pos x="290" y="62"/>
                  </a:cxn>
                  <a:cxn ang="0">
                    <a:pos x="244" y="50"/>
                  </a:cxn>
                  <a:cxn ang="0">
                    <a:pos x="214" y="14"/>
                  </a:cxn>
                  <a:cxn ang="0">
                    <a:pos x="162" y="0"/>
                  </a:cxn>
                  <a:cxn ang="0">
                    <a:pos x="158" y="24"/>
                  </a:cxn>
                  <a:cxn ang="0">
                    <a:pos x="150" y="8"/>
                  </a:cxn>
                  <a:cxn ang="0">
                    <a:pos x="132" y="34"/>
                  </a:cxn>
                  <a:cxn ang="0">
                    <a:pos x="118" y="36"/>
                  </a:cxn>
                  <a:cxn ang="0">
                    <a:pos x="46" y="86"/>
                  </a:cxn>
                  <a:cxn ang="0">
                    <a:pos x="4" y="134"/>
                  </a:cxn>
                </a:cxnLst>
                <a:rect l="0" t="0" r="r" b="b"/>
                <a:pathLst>
                  <a:path w="502" h="422">
                    <a:moveTo>
                      <a:pt x="4" y="134"/>
                    </a:moveTo>
                    <a:lnTo>
                      <a:pt x="4" y="134"/>
                    </a:lnTo>
                    <a:lnTo>
                      <a:pt x="10" y="134"/>
                    </a:lnTo>
                    <a:lnTo>
                      <a:pt x="16" y="134"/>
                    </a:lnTo>
                    <a:lnTo>
                      <a:pt x="28" y="128"/>
                    </a:lnTo>
                    <a:lnTo>
                      <a:pt x="40" y="122"/>
                    </a:lnTo>
                    <a:lnTo>
                      <a:pt x="46" y="120"/>
                    </a:lnTo>
                    <a:lnTo>
                      <a:pt x="50" y="120"/>
                    </a:lnTo>
                    <a:lnTo>
                      <a:pt x="50" y="120"/>
                    </a:lnTo>
                    <a:lnTo>
                      <a:pt x="52" y="122"/>
                    </a:lnTo>
                    <a:lnTo>
                      <a:pt x="54" y="124"/>
                    </a:lnTo>
                    <a:lnTo>
                      <a:pt x="50" y="132"/>
                    </a:lnTo>
                    <a:lnTo>
                      <a:pt x="46" y="140"/>
                    </a:lnTo>
                    <a:lnTo>
                      <a:pt x="48" y="142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60" y="140"/>
                    </a:lnTo>
                    <a:lnTo>
                      <a:pt x="68" y="142"/>
                    </a:lnTo>
                    <a:lnTo>
                      <a:pt x="76" y="140"/>
                    </a:lnTo>
                    <a:lnTo>
                      <a:pt x="86" y="134"/>
                    </a:lnTo>
                    <a:lnTo>
                      <a:pt x="86" y="134"/>
                    </a:lnTo>
                    <a:lnTo>
                      <a:pt x="92" y="130"/>
                    </a:lnTo>
                    <a:lnTo>
                      <a:pt x="98" y="128"/>
                    </a:lnTo>
                    <a:lnTo>
                      <a:pt x="106" y="128"/>
                    </a:lnTo>
                    <a:lnTo>
                      <a:pt x="112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20"/>
                    </a:lnTo>
                    <a:lnTo>
                      <a:pt x="132" y="110"/>
                    </a:lnTo>
                    <a:lnTo>
                      <a:pt x="140" y="106"/>
                    </a:lnTo>
                    <a:lnTo>
                      <a:pt x="142" y="108"/>
                    </a:lnTo>
                    <a:lnTo>
                      <a:pt x="144" y="110"/>
                    </a:lnTo>
                    <a:lnTo>
                      <a:pt x="146" y="120"/>
                    </a:lnTo>
                    <a:lnTo>
                      <a:pt x="146" y="120"/>
                    </a:lnTo>
                    <a:lnTo>
                      <a:pt x="148" y="124"/>
                    </a:lnTo>
                    <a:lnTo>
                      <a:pt x="148" y="126"/>
                    </a:lnTo>
                    <a:lnTo>
                      <a:pt x="150" y="126"/>
                    </a:lnTo>
                    <a:lnTo>
                      <a:pt x="152" y="124"/>
                    </a:lnTo>
                    <a:lnTo>
                      <a:pt x="160" y="120"/>
                    </a:lnTo>
                    <a:lnTo>
                      <a:pt x="164" y="120"/>
                    </a:lnTo>
                    <a:lnTo>
                      <a:pt x="170" y="122"/>
                    </a:lnTo>
                    <a:lnTo>
                      <a:pt x="170" y="122"/>
                    </a:lnTo>
                    <a:lnTo>
                      <a:pt x="176" y="124"/>
                    </a:lnTo>
                    <a:lnTo>
                      <a:pt x="180" y="128"/>
                    </a:lnTo>
                    <a:lnTo>
                      <a:pt x="186" y="138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200" y="146"/>
                    </a:lnTo>
                    <a:lnTo>
                      <a:pt x="200" y="146"/>
                    </a:lnTo>
                    <a:lnTo>
                      <a:pt x="210" y="148"/>
                    </a:lnTo>
                    <a:lnTo>
                      <a:pt x="216" y="148"/>
                    </a:lnTo>
                    <a:lnTo>
                      <a:pt x="222" y="148"/>
                    </a:lnTo>
                    <a:lnTo>
                      <a:pt x="230" y="144"/>
                    </a:lnTo>
                    <a:lnTo>
                      <a:pt x="230" y="144"/>
                    </a:lnTo>
                    <a:lnTo>
                      <a:pt x="236" y="140"/>
                    </a:lnTo>
                    <a:lnTo>
                      <a:pt x="242" y="138"/>
                    </a:lnTo>
                    <a:lnTo>
                      <a:pt x="256" y="136"/>
                    </a:lnTo>
                    <a:lnTo>
                      <a:pt x="272" y="134"/>
                    </a:lnTo>
                    <a:lnTo>
                      <a:pt x="282" y="132"/>
                    </a:lnTo>
                    <a:lnTo>
                      <a:pt x="282" y="132"/>
                    </a:lnTo>
                    <a:lnTo>
                      <a:pt x="286" y="130"/>
                    </a:lnTo>
                    <a:lnTo>
                      <a:pt x="288" y="130"/>
                    </a:lnTo>
                    <a:lnTo>
                      <a:pt x="286" y="136"/>
                    </a:lnTo>
                    <a:lnTo>
                      <a:pt x="286" y="142"/>
                    </a:lnTo>
                    <a:lnTo>
                      <a:pt x="288" y="144"/>
                    </a:lnTo>
                    <a:lnTo>
                      <a:pt x="290" y="146"/>
                    </a:lnTo>
                    <a:lnTo>
                      <a:pt x="290" y="146"/>
                    </a:lnTo>
                    <a:lnTo>
                      <a:pt x="302" y="150"/>
                    </a:lnTo>
                    <a:lnTo>
                      <a:pt x="310" y="150"/>
                    </a:lnTo>
                    <a:lnTo>
                      <a:pt x="314" y="150"/>
                    </a:lnTo>
                    <a:lnTo>
                      <a:pt x="316" y="150"/>
                    </a:lnTo>
                    <a:lnTo>
                      <a:pt x="316" y="154"/>
                    </a:lnTo>
                    <a:lnTo>
                      <a:pt x="316" y="154"/>
                    </a:lnTo>
                    <a:lnTo>
                      <a:pt x="318" y="162"/>
                    </a:lnTo>
                    <a:lnTo>
                      <a:pt x="322" y="164"/>
                    </a:lnTo>
                    <a:lnTo>
                      <a:pt x="326" y="166"/>
                    </a:lnTo>
                    <a:lnTo>
                      <a:pt x="330" y="170"/>
                    </a:lnTo>
                    <a:lnTo>
                      <a:pt x="330" y="170"/>
                    </a:lnTo>
                    <a:lnTo>
                      <a:pt x="330" y="174"/>
                    </a:lnTo>
                    <a:lnTo>
                      <a:pt x="328" y="176"/>
                    </a:lnTo>
                    <a:lnTo>
                      <a:pt x="322" y="178"/>
                    </a:lnTo>
                    <a:lnTo>
                      <a:pt x="312" y="176"/>
                    </a:lnTo>
                    <a:lnTo>
                      <a:pt x="304" y="172"/>
                    </a:lnTo>
                    <a:lnTo>
                      <a:pt x="304" y="172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8"/>
                    </a:lnTo>
                    <a:lnTo>
                      <a:pt x="298" y="180"/>
                    </a:lnTo>
                    <a:lnTo>
                      <a:pt x="296" y="182"/>
                    </a:lnTo>
                    <a:lnTo>
                      <a:pt x="294" y="182"/>
                    </a:lnTo>
                    <a:lnTo>
                      <a:pt x="288" y="178"/>
                    </a:lnTo>
                    <a:lnTo>
                      <a:pt x="288" y="178"/>
                    </a:lnTo>
                    <a:lnTo>
                      <a:pt x="278" y="172"/>
                    </a:lnTo>
                    <a:lnTo>
                      <a:pt x="270" y="170"/>
                    </a:lnTo>
                    <a:lnTo>
                      <a:pt x="266" y="168"/>
                    </a:lnTo>
                    <a:lnTo>
                      <a:pt x="262" y="170"/>
                    </a:lnTo>
                    <a:lnTo>
                      <a:pt x="256" y="176"/>
                    </a:lnTo>
                    <a:lnTo>
                      <a:pt x="252" y="176"/>
                    </a:lnTo>
                    <a:lnTo>
                      <a:pt x="242" y="176"/>
                    </a:lnTo>
                    <a:lnTo>
                      <a:pt x="242" y="176"/>
                    </a:lnTo>
                    <a:lnTo>
                      <a:pt x="238" y="178"/>
                    </a:lnTo>
                    <a:lnTo>
                      <a:pt x="234" y="180"/>
                    </a:lnTo>
                    <a:lnTo>
                      <a:pt x="226" y="188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90"/>
                    </a:lnTo>
                    <a:lnTo>
                      <a:pt x="220" y="190"/>
                    </a:lnTo>
                    <a:lnTo>
                      <a:pt x="222" y="184"/>
                    </a:lnTo>
                    <a:lnTo>
                      <a:pt x="220" y="184"/>
                    </a:lnTo>
                    <a:lnTo>
                      <a:pt x="216" y="186"/>
                    </a:lnTo>
                    <a:lnTo>
                      <a:pt x="212" y="188"/>
                    </a:lnTo>
                    <a:lnTo>
                      <a:pt x="210" y="188"/>
                    </a:lnTo>
                    <a:lnTo>
                      <a:pt x="208" y="184"/>
                    </a:lnTo>
                    <a:lnTo>
                      <a:pt x="208" y="184"/>
                    </a:lnTo>
                    <a:lnTo>
                      <a:pt x="208" y="182"/>
                    </a:lnTo>
                    <a:lnTo>
                      <a:pt x="206" y="184"/>
                    </a:lnTo>
                    <a:lnTo>
                      <a:pt x="200" y="192"/>
                    </a:lnTo>
                    <a:lnTo>
                      <a:pt x="194" y="206"/>
                    </a:lnTo>
                    <a:lnTo>
                      <a:pt x="186" y="218"/>
                    </a:lnTo>
                    <a:lnTo>
                      <a:pt x="186" y="218"/>
                    </a:lnTo>
                    <a:lnTo>
                      <a:pt x="182" y="224"/>
                    </a:lnTo>
                    <a:lnTo>
                      <a:pt x="180" y="228"/>
                    </a:lnTo>
                    <a:lnTo>
                      <a:pt x="178" y="232"/>
                    </a:lnTo>
                    <a:lnTo>
                      <a:pt x="174" y="234"/>
                    </a:lnTo>
                    <a:lnTo>
                      <a:pt x="174" y="234"/>
                    </a:lnTo>
                    <a:lnTo>
                      <a:pt x="172" y="238"/>
                    </a:lnTo>
                    <a:lnTo>
                      <a:pt x="168" y="242"/>
                    </a:lnTo>
                    <a:lnTo>
                      <a:pt x="166" y="250"/>
                    </a:lnTo>
                    <a:lnTo>
                      <a:pt x="166" y="258"/>
                    </a:lnTo>
                    <a:lnTo>
                      <a:pt x="168" y="258"/>
                    </a:lnTo>
                    <a:lnTo>
                      <a:pt x="170" y="256"/>
                    </a:lnTo>
                    <a:lnTo>
                      <a:pt x="170" y="256"/>
                    </a:lnTo>
                    <a:lnTo>
                      <a:pt x="176" y="250"/>
                    </a:lnTo>
                    <a:lnTo>
                      <a:pt x="180" y="244"/>
                    </a:lnTo>
                    <a:lnTo>
                      <a:pt x="182" y="240"/>
                    </a:lnTo>
                    <a:lnTo>
                      <a:pt x="188" y="240"/>
                    </a:lnTo>
                    <a:lnTo>
                      <a:pt x="188" y="240"/>
                    </a:lnTo>
                    <a:lnTo>
                      <a:pt x="190" y="244"/>
                    </a:lnTo>
                    <a:lnTo>
                      <a:pt x="190" y="246"/>
                    </a:lnTo>
                    <a:lnTo>
                      <a:pt x="188" y="256"/>
                    </a:lnTo>
                    <a:lnTo>
                      <a:pt x="184" y="268"/>
                    </a:lnTo>
                    <a:lnTo>
                      <a:pt x="182" y="272"/>
                    </a:lnTo>
                    <a:lnTo>
                      <a:pt x="184" y="276"/>
                    </a:lnTo>
                    <a:lnTo>
                      <a:pt x="184" y="276"/>
                    </a:lnTo>
                    <a:lnTo>
                      <a:pt x="184" y="282"/>
                    </a:lnTo>
                    <a:lnTo>
                      <a:pt x="182" y="284"/>
                    </a:lnTo>
                    <a:lnTo>
                      <a:pt x="180" y="284"/>
                    </a:lnTo>
                    <a:lnTo>
                      <a:pt x="178" y="288"/>
                    </a:lnTo>
                    <a:lnTo>
                      <a:pt x="176" y="294"/>
                    </a:lnTo>
                    <a:lnTo>
                      <a:pt x="176" y="302"/>
                    </a:lnTo>
                    <a:lnTo>
                      <a:pt x="176" y="302"/>
                    </a:lnTo>
                    <a:lnTo>
                      <a:pt x="174" y="316"/>
                    </a:lnTo>
                    <a:lnTo>
                      <a:pt x="170" y="326"/>
                    </a:lnTo>
                    <a:lnTo>
                      <a:pt x="170" y="334"/>
                    </a:lnTo>
                    <a:lnTo>
                      <a:pt x="172" y="348"/>
                    </a:lnTo>
                    <a:lnTo>
                      <a:pt x="172" y="348"/>
                    </a:lnTo>
                    <a:lnTo>
                      <a:pt x="172" y="356"/>
                    </a:lnTo>
                    <a:lnTo>
                      <a:pt x="172" y="364"/>
                    </a:lnTo>
                    <a:lnTo>
                      <a:pt x="172" y="376"/>
                    </a:lnTo>
                    <a:lnTo>
                      <a:pt x="172" y="390"/>
                    </a:lnTo>
                    <a:lnTo>
                      <a:pt x="174" y="396"/>
                    </a:lnTo>
                    <a:lnTo>
                      <a:pt x="178" y="406"/>
                    </a:lnTo>
                    <a:lnTo>
                      <a:pt x="178" y="406"/>
                    </a:lnTo>
                    <a:lnTo>
                      <a:pt x="184" y="414"/>
                    </a:lnTo>
                    <a:lnTo>
                      <a:pt x="188" y="418"/>
                    </a:lnTo>
                    <a:lnTo>
                      <a:pt x="194" y="422"/>
                    </a:lnTo>
                    <a:lnTo>
                      <a:pt x="200" y="422"/>
                    </a:lnTo>
                    <a:lnTo>
                      <a:pt x="206" y="420"/>
                    </a:lnTo>
                    <a:lnTo>
                      <a:pt x="212" y="414"/>
                    </a:lnTo>
                    <a:lnTo>
                      <a:pt x="218" y="408"/>
                    </a:lnTo>
                    <a:lnTo>
                      <a:pt x="224" y="400"/>
                    </a:lnTo>
                    <a:lnTo>
                      <a:pt x="224" y="400"/>
                    </a:lnTo>
                    <a:lnTo>
                      <a:pt x="232" y="382"/>
                    </a:lnTo>
                    <a:lnTo>
                      <a:pt x="236" y="372"/>
                    </a:lnTo>
                    <a:lnTo>
                      <a:pt x="236" y="364"/>
                    </a:lnTo>
                    <a:lnTo>
                      <a:pt x="238" y="354"/>
                    </a:lnTo>
                    <a:lnTo>
                      <a:pt x="236" y="344"/>
                    </a:lnTo>
                    <a:lnTo>
                      <a:pt x="234" y="332"/>
                    </a:lnTo>
                    <a:lnTo>
                      <a:pt x="228" y="320"/>
                    </a:lnTo>
                    <a:lnTo>
                      <a:pt x="228" y="320"/>
                    </a:lnTo>
                    <a:lnTo>
                      <a:pt x="226" y="310"/>
                    </a:lnTo>
                    <a:lnTo>
                      <a:pt x="228" y="304"/>
                    </a:lnTo>
                    <a:lnTo>
                      <a:pt x="230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28" y="288"/>
                    </a:lnTo>
                    <a:lnTo>
                      <a:pt x="228" y="284"/>
                    </a:lnTo>
                    <a:lnTo>
                      <a:pt x="232" y="278"/>
                    </a:lnTo>
                    <a:lnTo>
                      <a:pt x="236" y="270"/>
                    </a:lnTo>
                    <a:lnTo>
                      <a:pt x="238" y="264"/>
                    </a:lnTo>
                    <a:lnTo>
                      <a:pt x="236" y="258"/>
                    </a:lnTo>
                    <a:lnTo>
                      <a:pt x="236" y="258"/>
                    </a:lnTo>
                    <a:lnTo>
                      <a:pt x="236" y="248"/>
                    </a:lnTo>
                    <a:lnTo>
                      <a:pt x="238" y="246"/>
                    </a:lnTo>
                    <a:lnTo>
                      <a:pt x="242" y="244"/>
                    </a:lnTo>
                    <a:lnTo>
                      <a:pt x="250" y="236"/>
                    </a:lnTo>
                    <a:lnTo>
                      <a:pt x="250" y="236"/>
                    </a:lnTo>
                    <a:lnTo>
                      <a:pt x="256" y="228"/>
                    </a:lnTo>
                    <a:lnTo>
                      <a:pt x="258" y="226"/>
                    </a:lnTo>
                    <a:lnTo>
                      <a:pt x="260" y="226"/>
                    </a:lnTo>
                    <a:lnTo>
                      <a:pt x="260" y="230"/>
                    </a:lnTo>
                    <a:lnTo>
                      <a:pt x="260" y="240"/>
                    </a:lnTo>
                    <a:lnTo>
                      <a:pt x="262" y="244"/>
                    </a:lnTo>
                    <a:lnTo>
                      <a:pt x="264" y="244"/>
                    </a:lnTo>
                    <a:lnTo>
                      <a:pt x="264" y="244"/>
                    </a:lnTo>
                    <a:lnTo>
                      <a:pt x="266" y="244"/>
                    </a:lnTo>
                    <a:lnTo>
                      <a:pt x="268" y="240"/>
                    </a:lnTo>
                    <a:lnTo>
                      <a:pt x="270" y="230"/>
                    </a:lnTo>
                    <a:lnTo>
                      <a:pt x="270" y="224"/>
                    </a:lnTo>
                    <a:lnTo>
                      <a:pt x="272" y="218"/>
                    </a:lnTo>
                    <a:lnTo>
                      <a:pt x="276" y="214"/>
                    </a:lnTo>
                    <a:lnTo>
                      <a:pt x="282" y="212"/>
                    </a:lnTo>
                    <a:lnTo>
                      <a:pt x="282" y="212"/>
                    </a:lnTo>
                    <a:lnTo>
                      <a:pt x="288" y="210"/>
                    </a:lnTo>
                    <a:lnTo>
                      <a:pt x="286" y="206"/>
                    </a:lnTo>
                    <a:lnTo>
                      <a:pt x="284" y="204"/>
                    </a:lnTo>
                    <a:lnTo>
                      <a:pt x="282" y="202"/>
                    </a:lnTo>
                    <a:lnTo>
                      <a:pt x="284" y="198"/>
                    </a:lnTo>
                    <a:lnTo>
                      <a:pt x="288" y="194"/>
                    </a:lnTo>
                    <a:lnTo>
                      <a:pt x="288" y="194"/>
                    </a:lnTo>
                    <a:lnTo>
                      <a:pt x="294" y="190"/>
                    </a:lnTo>
                    <a:lnTo>
                      <a:pt x="298" y="188"/>
                    </a:lnTo>
                    <a:lnTo>
                      <a:pt x="300" y="188"/>
                    </a:lnTo>
                    <a:lnTo>
                      <a:pt x="304" y="190"/>
                    </a:lnTo>
                    <a:lnTo>
                      <a:pt x="308" y="194"/>
                    </a:lnTo>
                    <a:lnTo>
                      <a:pt x="314" y="196"/>
                    </a:lnTo>
                    <a:lnTo>
                      <a:pt x="314" y="196"/>
                    </a:lnTo>
                    <a:lnTo>
                      <a:pt x="320" y="198"/>
                    </a:lnTo>
                    <a:lnTo>
                      <a:pt x="322" y="200"/>
                    </a:lnTo>
                    <a:lnTo>
                      <a:pt x="324" y="204"/>
                    </a:lnTo>
                    <a:lnTo>
                      <a:pt x="334" y="208"/>
                    </a:lnTo>
                    <a:lnTo>
                      <a:pt x="334" y="208"/>
                    </a:lnTo>
                    <a:lnTo>
                      <a:pt x="344" y="214"/>
                    </a:lnTo>
                    <a:lnTo>
                      <a:pt x="352" y="220"/>
                    </a:lnTo>
                    <a:lnTo>
                      <a:pt x="356" y="226"/>
                    </a:lnTo>
                    <a:lnTo>
                      <a:pt x="356" y="228"/>
                    </a:lnTo>
                    <a:lnTo>
                      <a:pt x="352" y="230"/>
                    </a:lnTo>
                    <a:lnTo>
                      <a:pt x="352" y="230"/>
                    </a:lnTo>
                    <a:lnTo>
                      <a:pt x="350" y="230"/>
                    </a:lnTo>
                    <a:lnTo>
                      <a:pt x="350" y="232"/>
                    </a:lnTo>
                    <a:lnTo>
                      <a:pt x="352" y="238"/>
                    </a:lnTo>
                    <a:lnTo>
                      <a:pt x="354" y="246"/>
                    </a:lnTo>
                    <a:lnTo>
                      <a:pt x="354" y="250"/>
                    </a:lnTo>
                    <a:lnTo>
                      <a:pt x="354" y="256"/>
                    </a:lnTo>
                    <a:lnTo>
                      <a:pt x="354" y="256"/>
                    </a:lnTo>
                    <a:lnTo>
                      <a:pt x="352" y="268"/>
                    </a:lnTo>
                    <a:lnTo>
                      <a:pt x="348" y="276"/>
                    </a:lnTo>
                    <a:lnTo>
                      <a:pt x="342" y="282"/>
                    </a:lnTo>
                    <a:lnTo>
                      <a:pt x="336" y="288"/>
                    </a:lnTo>
                    <a:lnTo>
                      <a:pt x="336" y="288"/>
                    </a:lnTo>
                    <a:lnTo>
                      <a:pt x="334" y="290"/>
                    </a:lnTo>
                    <a:lnTo>
                      <a:pt x="332" y="294"/>
                    </a:lnTo>
                    <a:lnTo>
                      <a:pt x="330" y="302"/>
                    </a:lnTo>
                    <a:lnTo>
                      <a:pt x="334" y="308"/>
                    </a:lnTo>
                    <a:lnTo>
                      <a:pt x="336" y="310"/>
                    </a:lnTo>
                    <a:lnTo>
                      <a:pt x="340" y="312"/>
                    </a:lnTo>
                    <a:lnTo>
                      <a:pt x="340" y="312"/>
                    </a:lnTo>
                    <a:lnTo>
                      <a:pt x="342" y="310"/>
                    </a:lnTo>
                    <a:lnTo>
                      <a:pt x="346" y="308"/>
                    </a:lnTo>
                    <a:lnTo>
                      <a:pt x="350" y="300"/>
                    </a:lnTo>
                    <a:lnTo>
                      <a:pt x="356" y="292"/>
                    </a:lnTo>
                    <a:lnTo>
                      <a:pt x="360" y="290"/>
                    </a:lnTo>
                    <a:lnTo>
                      <a:pt x="366" y="288"/>
                    </a:lnTo>
                    <a:lnTo>
                      <a:pt x="366" y="288"/>
                    </a:lnTo>
                    <a:lnTo>
                      <a:pt x="370" y="288"/>
                    </a:lnTo>
                    <a:lnTo>
                      <a:pt x="376" y="294"/>
                    </a:lnTo>
                    <a:lnTo>
                      <a:pt x="380" y="300"/>
                    </a:lnTo>
                    <a:lnTo>
                      <a:pt x="382" y="310"/>
                    </a:lnTo>
                    <a:lnTo>
                      <a:pt x="386" y="330"/>
                    </a:lnTo>
                    <a:lnTo>
                      <a:pt x="388" y="338"/>
                    </a:lnTo>
                    <a:lnTo>
                      <a:pt x="390" y="344"/>
                    </a:lnTo>
                    <a:lnTo>
                      <a:pt x="390" y="344"/>
                    </a:lnTo>
                    <a:lnTo>
                      <a:pt x="406" y="336"/>
                    </a:lnTo>
                    <a:lnTo>
                      <a:pt x="410" y="334"/>
                    </a:lnTo>
                    <a:lnTo>
                      <a:pt x="414" y="330"/>
                    </a:lnTo>
                    <a:lnTo>
                      <a:pt x="418" y="324"/>
                    </a:lnTo>
                    <a:lnTo>
                      <a:pt x="418" y="318"/>
                    </a:lnTo>
                    <a:lnTo>
                      <a:pt x="418" y="298"/>
                    </a:lnTo>
                    <a:lnTo>
                      <a:pt x="418" y="298"/>
                    </a:lnTo>
                    <a:lnTo>
                      <a:pt x="418" y="288"/>
                    </a:lnTo>
                    <a:lnTo>
                      <a:pt x="422" y="280"/>
                    </a:lnTo>
                    <a:lnTo>
                      <a:pt x="424" y="274"/>
                    </a:lnTo>
                    <a:lnTo>
                      <a:pt x="428" y="268"/>
                    </a:lnTo>
                    <a:lnTo>
                      <a:pt x="436" y="258"/>
                    </a:lnTo>
                    <a:lnTo>
                      <a:pt x="438" y="254"/>
                    </a:lnTo>
                    <a:lnTo>
                      <a:pt x="438" y="248"/>
                    </a:lnTo>
                    <a:lnTo>
                      <a:pt x="438" y="248"/>
                    </a:lnTo>
                    <a:lnTo>
                      <a:pt x="432" y="236"/>
                    </a:lnTo>
                    <a:lnTo>
                      <a:pt x="426" y="228"/>
                    </a:lnTo>
                    <a:lnTo>
                      <a:pt x="422" y="222"/>
                    </a:lnTo>
                    <a:lnTo>
                      <a:pt x="420" y="218"/>
                    </a:lnTo>
                    <a:lnTo>
                      <a:pt x="420" y="218"/>
                    </a:lnTo>
                    <a:lnTo>
                      <a:pt x="422" y="216"/>
                    </a:lnTo>
                    <a:lnTo>
                      <a:pt x="424" y="218"/>
                    </a:lnTo>
                    <a:lnTo>
                      <a:pt x="428" y="218"/>
                    </a:lnTo>
                    <a:lnTo>
                      <a:pt x="432" y="218"/>
                    </a:lnTo>
                    <a:lnTo>
                      <a:pt x="432" y="218"/>
                    </a:lnTo>
                    <a:lnTo>
                      <a:pt x="434" y="220"/>
                    </a:lnTo>
                    <a:lnTo>
                      <a:pt x="436" y="220"/>
                    </a:lnTo>
                    <a:lnTo>
                      <a:pt x="436" y="226"/>
                    </a:lnTo>
                    <a:lnTo>
                      <a:pt x="438" y="232"/>
                    </a:lnTo>
                    <a:lnTo>
                      <a:pt x="440" y="234"/>
                    </a:lnTo>
                    <a:lnTo>
                      <a:pt x="444" y="234"/>
                    </a:lnTo>
                    <a:lnTo>
                      <a:pt x="444" y="234"/>
                    </a:lnTo>
                    <a:lnTo>
                      <a:pt x="446" y="236"/>
                    </a:lnTo>
                    <a:lnTo>
                      <a:pt x="448" y="238"/>
                    </a:lnTo>
                    <a:lnTo>
                      <a:pt x="446" y="242"/>
                    </a:lnTo>
                    <a:lnTo>
                      <a:pt x="444" y="246"/>
                    </a:lnTo>
                    <a:lnTo>
                      <a:pt x="444" y="246"/>
                    </a:lnTo>
                    <a:lnTo>
                      <a:pt x="446" y="246"/>
                    </a:lnTo>
                    <a:lnTo>
                      <a:pt x="446" y="246"/>
                    </a:lnTo>
                    <a:lnTo>
                      <a:pt x="450" y="246"/>
                    </a:lnTo>
                    <a:lnTo>
                      <a:pt x="450" y="246"/>
                    </a:lnTo>
                    <a:lnTo>
                      <a:pt x="450" y="250"/>
                    </a:lnTo>
                    <a:lnTo>
                      <a:pt x="450" y="254"/>
                    </a:lnTo>
                    <a:lnTo>
                      <a:pt x="454" y="252"/>
                    </a:lnTo>
                    <a:lnTo>
                      <a:pt x="454" y="252"/>
                    </a:lnTo>
                    <a:lnTo>
                      <a:pt x="458" y="250"/>
                    </a:lnTo>
                    <a:lnTo>
                      <a:pt x="462" y="252"/>
                    </a:lnTo>
                    <a:lnTo>
                      <a:pt x="472" y="256"/>
                    </a:lnTo>
                    <a:lnTo>
                      <a:pt x="480" y="262"/>
                    </a:lnTo>
                    <a:lnTo>
                      <a:pt x="484" y="264"/>
                    </a:lnTo>
                    <a:lnTo>
                      <a:pt x="486" y="262"/>
                    </a:lnTo>
                    <a:lnTo>
                      <a:pt x="486" y="262"/>
                    </a:lnTo>
                    <a:lnTo>
                      <a:pt x="488" y="260"/>
                    </a:lnTo>
                    <a:lnTo>
                      <a:pt x="490" y="258"/>
                    </a:lnTo>
                    <a:lnTo>
                      <a:pt x="488" y="252"/>
                    </a:lnTo>
                    <a:lnTo>
                      <a:pt x="484" y="246"/>
                    </a:lnTo>
                    <a:lnTo>
                      <a:pt x="484" y="244"/>
                    </a:lnTo>
                    <a:lnTo>
                      <a:pt x="486" y="242"/>
                    </a:lnTo>
                    <a:lnTo>
                      <a:pt x="486" y="242"/>
                    </a:lnTo>
                    <a:lnTo>
                      <a:pt x="488" y="242"/>
                    </a:lnTo>
                    <a:lnTo>
                      <a:pt x="490" y="242"/>
                    </a:lnTo>
                    <a:lnTo>
                      <a:pt x="496" y="246"/>
                    </a:lnTo>
                    <a:lnTo>
                      <a:pt x="500" y="250"/>
                    </a:lnTo>
                    <a:lnTo>
                      <a:pt x="500" y="250"/>
                    </a:lnTo>
                    <a:lnTo>
                      <a:pt x="502" y="248"/>
                    </a:lnTo>
                    <a:lnTo>
                      <a:pt x="502" y="248"/>
                    </a:lnTo>
                    <a:lnTo>
                      <a:pt x="498" y="240"/>
                    </a:lnTo>
                    <a:lnTo>
                      <a:pt x="494" y="234"/>
                    </a:lnTo>
                    <a:lnTo>
                      <a:pt x="488" y="226"/>
                    </a:lnTo>
                    <a:lnTo>
                      <a:pt x="486" y="222"/>
                    </a:lnTo>
                    <a:lnTo>
                      <a:pt x="486" y="218"/>
                    </a:lnTo>
                    <a:lnTo>
                      <a:pt x="486" y="218"/>
                    </a:lnTo>
                    <a:lnTo>
                      <a:pt x="486" y="212"/>
                    </a:lnTo>
                    <a:lnTo>
                      <a:pt x="484" y="208"/>
                    </a:lnTo>
                    <a:lnTo>
                      <a:pt x="482" y="208"/>
                    </a:lnTo>
                    <a:lnTo>
                      <a:pt x="478" y="210"/>
                    </a:lnTo>
                    <a:lnTo>
                      <a:pt x="478" y="210"/>
                    </a:lnTo>
                    <a:lnTo>
                      <a:pt x="476" y="210"/>
                    </a:lnTo>
                    <a:lnTo>
                      <a:pt x="474" y="208"/>
                    </a:lnTo>
                    <a:lnTo>
                      <a:pt x="468" y="196"/>
                    </a:lnTo>
                    <a:lnTo>
                      <a:pt x="460" y="184"/>
                    </a:lnTo>
                    <a:lnTo>
                      <a:pt x="456" y="180"/>
                    </a:lnTo>
                    <a:lnTo>
                      <a:pt x="450" y="178"/>
                    </a:lnTo>
                    <a:lnTo>
                      <a:pt x="450" y="178"/>
                    </a:lnTo>
                    <a:lnTo>
                      <a:pt x="432" y="178"/>
                    </a:lnTo>
                    <a:lnTo>
                      <a:pt x="426" y="176"/>
                    </a:lnTo>
                    <a:lnTo>
                      <a:pt x="426" y="174"/>
                    </a:lnTo>
                    <a:lnTo>
                      <a:pt x="426" y="172"/>
                    </a:lnTo>
                    <a:lnTo>
                      <a:pt x="426" y="172"/>
                    </a:lnTo>
                    <a:lnTo>
                      <a:pt x="426" y="170"/>
                    </a:lnTo>
                    <a:lnTo>
                      <a:pt x="426" y="170"/>
                    </a:lnTo>
                    <a:lnTo>
                      <a:pt x="420" y="168"/>
                    </a:lnTo>
                    <a:lnTo>
                      <a:pt x="412" y="168"/>
                    </a:lnTo>
                    <a:lnTo>
                      <a:pt x="402" y="168"/>
                    </a:lnTo>
                    <a:lnTo>
                      <a:pt x="402" y="168"/>
                    </a:lnTo>
                    <a:lnTo>
                      <a:pt x="388" y="166"/>
                    </a:lnTo>
                    <a:lnTo>
                      <a:pt x="372" y="166"/>
                    </a:lnTo>
                    <a:lnTo>
                      <a:pt x="358" y="164"/>
                    </a:lnTo>
                    <a:lnTo>
                      <a:pt x="344" y="160"/>
                    </a:lnTo>
                    <a:lnTo>
                      <a:pt x="344" y="160"/>
                    </a:lnTo>
                    <a:lnTo>
                      <a:pt x="334" y="158"/>
                    </a:lnTo>
                    <a:lnTo>
                      <a:pt x="328" y="156"/>
                    </a:lnTo>
                    <a:lnTo>
                      <a:pt x="324" y="154"/>
                    </a:lnTo>
                    <a:lnTo>
                      <a:pt x="324" y="148"/>
                    </a:lnTo>
                    <a:lnTo>
                      <a:pt x="324" y="148"/>
                    </a:lnTo>
                    <a:lnTo>
                      <a:pt x="324" y="144"/>
                    </a:lnTo>
                    <a:lnTo>
                      <a:pt x="322" y="144"/>
                    </a:lnTo>
                    <a:lnTo>
                      <a:pt x="314" y="144"/>
                    </a:lnTo>
                    <a:lnTo>
                      <a:pt x="306" y="146"/>
                    </a:lnTo>
                    <a:lnTo>
                      <a:pt x="304" y="144"/>
                    </a:lnTo>
                    <a:lnTo>
                      <a:pt x="304" y="140"/>
                    </a:lnTo>
                    <a:lnTo>
                      <a:pt x="304" y="140"/>
                    </a:lnTo>
                    <a:lnTo>
                      <a:pt x="304" y="134"/>
                    </a:lnTo>
                    <a:lnTo>
                      <a:pt x="306" y="132"/>
                    </a:lnTo>
                    <a:lnTo>
                      <a:pt x="310" y="128"/>
                    </a:lnTo>
                    <a:lnTo>
                      <a:pt x="312" y="126"/>
                    </a:lnTo>
                    <a:lnTo>
                      <a:pt x="310" y="124"/>
                    </a:lnTo>
                    <a:lnTo>
                      <a:pt x="310" y="124"/>
                    </a:lnTo>
                    <a:lnTo>
                      <a:pt x="308" y="122"/>
                    </a:lnTo>
                    <a:lnTo>
                      <a:pt x="306" y="122"/>
                    </a:lnTo>
                    <a:lnTo>
                      <a:pt x="304" y="122"/>
                    </a:lnTo>
                    <a:lnTo>
                      <a:pt x="298" y="122"/>
                    </a:lnTo>
                    <a:lnTo>
                      <a:pt x="298" y="122"/>
                    </a:lnTo>
                    <a:lnTo>
                      <a:pt x="296" y="118"/>
                    </a:lnTo>
                    <a:lnTo>
                      <a:pt x="296" y="116"/>
                    </a:lnTo>
                    <a:lnTo>
                      <a:pt x="300" y="110"/>
                    </a:lnTo>
                    <a:lnTo>
                      <a:pt x="302" y="102"/>
                    </a:lnTo>
                    <a:lnTo>
                      <a:pt x="302" y="98"/>
                    </a:lnTo>
                    <a:lnTo>
                      <a:pt x="300" y="96"/>
                    </a:lnTo>
                    <a:lnTo>
                      <a:pt x="300" y="96"/>
                    </a:lnTo>
                    <a:lnTo>
                      <a:pt x="288" y="86"/>
                    </a:lnTo>
                    <a:lnTo>
                      <a:pt x="286" y="80"/>
                    </a:lnTo>
                    <a:lnTo>
                      <a:pt x="288" y="72"/>
                    </a:lnTo>
                    <a:lnTo>
                      <a:pt x="288" y="72"/>
                    </a:lnTo>
                    <a:lnTo>
                      <a:pt x="290" y="66"/>
                    </a:lnTo>
                    <a:lnTo>
                      <a:pt x="290" y="62"/>
                    </a:lnTo>
                    <a:lnTo>
                      <a:pt x="286" y="62"/>
                    </a:lnTo>
                    <a:lnTo>
                      <a:pt x="282" y="62"/>
                    </a:lnTo>
                    <a:lnTo>
                      <a:pt x="270" y="64"/>
                    </a:lnTo>
                    <a:lnTo>
                      <a:pt x="262" y="64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50" y="58"/>
                    </a:lnTo>
                    <a:lnTo>
                      <a:pt x="244" y="50"/>
                    </a:lnTo>
                    <a:lnTo>
                      <a:pt x="240" y="42"/>
                    </a:lnTo>
                    <a:lnTo>
                      <a:pt x="238" y="34"/>
                    </a:lnTo>
                    <a:lnTo>
                      <a:pt x="234" y="20"/>
                    </a:lnTo>
                    <a:lnTo>
                      <a:pt x="230" y="16"/>
                    </a:lnTo>
                    <a:lnTo>
                      <a:pt x="226" y="14"/>
                    </a:lnTo>
                    <a:lnTo>
                      <a:pt x="226" y="14"/>
                    </a:lnTo>
                    <a:lnTo>
                      <a:pt x="218" y="14"/>
                    </a:lnTo>
                    <a:lnTo>
                      <a:pt x="214" y="14"/>
                    </a:lnTo>
                    <a:lnTo>
                      <a:pt x="210" y="14"/>
                    </a:lnTo>
                    <a:lnTo>
                      <a:pt x="202" y="14"/>
                    </a:lnTo>
                    <a:lnTo>
                      <a:pt x="202" y="14"/>
                    </a:lnTo>
                    <a:lnTo>
                      <a:pt x="196" y="14"/>
                    </a:lnTo>
                    <a:lnTo>
                      <a:pt x="190" y="12"/>
                    </a:lnTo>
                    <a:lnTo>
                      <a:pt x="178" y="6"/>
                    </a:lnTo>
                    <a:lnTo>
                      <a:pt x="166" y="2"/>
                    </a:lnTo>
                    <a:lnTo>
                      <a:pt x="162" y="0"/>
                    </a:lnTo>
                    <a:lnTo>
                      <a:pt x="158" y="2"/>
                    </a:lnTo>
                    <a:lnTo>
                      <a:pt x="158" y="2"/>
                    </a:lnTo>
                    <a:lnTo>
                      <a:pt x="158" y="4"/>
                    </a:lnTo>
                    <a:lnTo>
                      <a:pt x="158" y="6"/>
                    </a:lnTo>
                    <a:lnTo>
                      <a:pt x="160" y="12"/>
                    </a:lnTo>
                    <a:lnTo>
                      <a:pt x="162" y="18"/>
                    </a:lnTo>
                    <a:lnTo>
                      <a:pt x="160" y="22"/>
                    </a:lnTo>
                    <a:lnTo>
                      <a:pt x="158" y="24"/>
                    </a:lnTo>
                    <a:lnTo>
                      <a:pt x="158" y="24"/>
                    </a:lnTo>
                    <a:lnTo>
                      <a:pt x="146" y="32"/>
                    </a:lnTo>
                    <a:lnTo>
                      <a:pt x="146" y="32"/>
                    </a:lnTo>
                    <a:lnTo>
                      <a:pt x="146" y="30"/>
                    </a:lnTo>
                    <a:lnTo>
                      <a:pt x="148" y="24"/>
                    </a:lnTo>
                    <a:lnTo>
                      <a:pt x="148" y="24"/>
                    </a:lnTo>
                    <a:lnTo>
                      <a:pt x="150" y="14"/>
                    </a:lnTo>
                    <a:lnTo>
                      <a:pt x="150" y="8"/>
                    </a:lnTo>
                    <a:lnTo>
                      <a:pt x="148" y="8"/>
                    </a:lnTo>
                    <a:lnTo>
                      <a:pt x="146" y="8"/>
                    </a:lnTo>
                    <a:lnTo>
                      <a:pt x="142" y="16"/>
                    </a:lnTo>
                    <a:lnTo>
                      <a:pt x="142" y="16"/>
                    </a:lnTo>
                    <a:lnTo>
                      <a:pt x="138" y="28"/>
                    </a:lnTo>
                    <a:lnTo>
                      <a:pt x="134" y="36"/>
                    </a:lnTo>
                    <a:lnTo>
                      <a:pt x="130" y="40"/>
                    </a:lnTo>
                    <a:lnTo>
                      <a:pt x="132" y="34"/>
                    </a:lnTo>
                    <a:lnTo>
                      <a:pt x="132" y="34"/>
                    </a:lnTo>
                    <a:lnTo>
                      <a:pt x="132" y="30"/>
                    </a:lnTo>
                    <a:lnTo>
                      <a:pt x="132" y="28"/>
                    </a:lnTo>
                    <a:lnTo>
                      <a:pt x="130" y="26"/>
                    </a:lnTo>
                    <a:lnTo>
                      <a:pt x="126" y="26"/>
                    </a:lnTo>
                    <a:lnTo>
                      <a:pt x="122" y="30"/>
                    </a:lnTo>
                    <a:lnTo>
                      <a:pt x="118" y="36"/>
                    </a:lnTo>
                    <a:lnTo>
                      <a:pt x="118" y="36"/>
                    </a:lnTo>
                    <a:lnTo>
                      <a:pt x="114" y="48"/>
                    </a:lnTo>
                    <a:lnTo>
                      <a:pt x="110" y="52"/>
                    </a:lnTo>
                    <a:lnTo>
                      <a:pt x="106" y="56"/>
                    </a:lnTo>
                    <a:lnTo>
                      <a:pt x="106" y="5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60" y="78"/>
                    </a:lnTo>
                    <a:lnTo>
                      <a:pt x="46" y="86"/>
                    </a:lnTo>
                    <a:lnTo>
                      <a:pt x="34" y="98"/>
                    </a:lnTo>
                    <a:lnTo>
                      <a:pt x="34" y="98"/>
                    </a:lnTo>
                    <a:lnTo>
                      <a:pt x="18" y="112"/>
                    </a:lnTo>
                    <a:lnTo>
                      <a:pt x="6" y="124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0" y="132"/>
                    </a:lnTo>
                    <a:lnTo>
                      <a:pt x="4" y="134"/>
                    </a:lnTo>
                    <a:lnTo>
                      <a:pt x="4" y="1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1" name="Freeform 6014"/>
              <p:cNvSpPr>
                <a:spLocks/>
              </p:cNvSpPr>
              <p:nvPr/>
            </p:nvSpPr>
            <p:spPr bwMode="auto">
              <a:xfrm>
                <a:off x="2366010" y="2420303"/>
                <a:ext cx="100330" cy="45720"/>
              </a:xfrm>
              <a:custGeom>
                <a:avLst/>
                <a:gdLst/>
                <a:ahLst/>
                <a:cxnLst>
                  <a:cxn ang="0">
                    <a:pos x="16" y="72"/>
                  </a:cxn>
                  <a:cxn ang="0">
                    <a:pos x="30" y="68"/>
                  </a:cxn>
                  <a:cxn ang="0">
                    <a:pos x="36" y="64"/>
                  </a:cxn>
                  <a:cxn ang="0">
                    <a:pos x="58" y="60"/>
                  </a:cxn>
                  <a:cxn ang="0">
                    <a:pos x="80" y="64"/>
                  </a:cxn>
                  <a:cxn ang="0">
                    <a:pos x="90" y="68"/>
                  </a:cxn>
                  <a:cxn ang="0">
                    <a:pos x="118" y="66"/>
                  </a:cxn>
                  <a:cxn ang="0">
                    <a:pos x="126" y="60"/>
                  </a:cxn>
                  <a:cxn ang="0">
                    <a:pos x="132" y="56"/>
                  </a:cxn>
                  <a:cxn ang="0">
                    <a:pos x="142" y="50"/>
                  </a:cxn>
                  <a:cxn ang="0">
                    <a:pos x="142" y="44"/>
                  </a:cxn>
                  <a:cxn ang="0">
                    <a:pos x="144" y="32"/>
                  </a:cxn>
                  <a:cxn ang="0">
                    <a:pos x="140" y="28"/>
                  </a:cxn>
                  <a:cxn ang="0">
                    <a:pos x="138" y="24"/>
                  </a:cxn>
                  <a:cxn ang="0">
                    <a:pos x="140" y="16"/>
                  </a:cxn>
                  <a:cxn ang="0">
                    <a:pos x="144" y="14"/>
                  </a:cxn>
                  <a:cxn ang="0">
                    <a:pos x="154" y="8"/>
                  </a:cxn>
                  <a:cxn ang="0">
                    <a:pos x="158" y="0"/>
                  </a:cxn>
                  <a:cxn ang="0">
                    <a:pos x="148" y="6"/>
                  </a:cxn>
                  <a:cxn ang="0">
                    <a:pos x="128" y="12"/>
                  </a:cxn>
                  <a:cxn ang="0">
                    <a:pos x="120" y="18"/>
                  </a:cxn>
                  <a:cxn ang="0">
                    <a:pos x="114" y="24"/>
                  </a:cxn>
                  <a:cxn ang="0">
                    <a:pos x="110" y="34"/>
                  </a:cxn>
                  <a:cxn ang="0">
                    <a:pos x="104" y="34"/>
                  </a:cxn>
                  <a:cxn ang="0">
                    <a:pos x="98" y="32"/>
                  </a:cxn>
                  <a:cxn ang="0">
                    <a:pos x="78" y="26"/>
                  </a:cxn>
                  <a:cxn ang="0">
                    <a:pos x="66" y="28"/>
                  </a:cxn>
                  <a:cxn ang="0">
                    <a:pos x="28" y="36"/>
                  </a:cxn>
                  <a:cxn ang="0">
                    <a:pos x="20" y="42"/>
                  </a:cxn>
                  <a:cxn ang="0">
                    <a:pos x="12" y="48"/>
                  </a:cxn>
                  <a:cxn ang="0">
                    <a:pos x="2" y="58"/>
                  </a:cxn>
                  <a:cxn ang="0">
                    <a:pos x="0" y="64"/>
                  </a:cxn>
                  <a:cxn ang="0">
                    <a:pos x="2" y="70"/>
                  </a:cxn>
                  <a:cxn ang="0">
                    <a:pos x="10" y="72"/>
                  </a:cxn>
                  <a:cxn ang="0">
                    <a:pos x="16" y="72"/>
                  </a:cxn>
                </a:cxnLst>
                <a:rect l="0" t="0" r="r" b="b"/>
                <a:pathLst>
                  <a:path w="158" h="72">
                    <a:moveTo>
                      <a:pt x="16" y="72"/>
                    </a:moveTo>
                    <a:lnTo>
                      <a:pt x="16" y="72"/>
                    </a:lnTo>
                    <a:lnTo>
                      <a:pt x="24" y="70"/>
                    </a:lnTo>
                    <a:lnTo>
                      <a:pt x="30" y="68"/>
                    </a:lnTo>
                    <a:lnTo>
                      <a:pt x="36" y="64"/>
                    </a:lnTo>
                    <a:lnTo>
                      <a:pt x="36" y="64"/>
                    </a:lnTo>
                    <a:lnTo>
                      <a:pt x="46" y="62"/>
                    </a:lnTo>
                    <a:lnTo>
                      <a:pt x="58" y="60"/>
                    </a:lnTo>
                    <a:lnTo>
                      <a:pt x="70" y="62"/>
                    </a:lnTo>
                    <a:lnTo>
                      <a:pt x="80" y="64"/>
                    </a:lnTo>
                    <a:lnTo>
                      <a:pt x="80" y="64"/>
                    </a:lnTo>
                    <a:lnTo>
                      <a:pt x="90" y="68"/>
                    </a:lnTo>
                    <a:lnTo>
                      <a:pt x="104" y="68"/>
                    </a:lnTo>
                    <a:lnTo>
                      <a:pt x="118" y="66"/>
                    </a:lnTo>
                    <a:lnTo>
                      <a:pt x="122" y="64"/>
                    </a:lnTo>
                    <a:lnTo>
                      <a:pt x="126" y="60"/>
                    </a:lnTo>
                    <a:lnTo>
                      <a:pt x="126" y="60"/>
                    </a:lnTo>
                    <a:lnTo>
                      <a:pt x="132" y="56"/>
                    </a:lnTo>
                    <a:lnTo>
                      <a:pt x="138" y="52"/>
                    </a:lnTo>
                    <a:lnTo>
                      <a:pt x="142" y="50"/>
                    </a:lnTo>
                    <a:lnTo>
                      <a:pt x="142" y="44"/>
                    </a:lnTo>
                    <a:lnTo>
                      <a:pt x="142" y="44"/>
                    </a:lnTo>
                    <a:lnTo>
                      <a:pt x="142" y="36"/>
                    </a:lnTo>
                    <a:lnTo>
                      <a:pt x="144" y="32"/>
                    </a:lnTo>
                    <a:lnTo>
                      <a:pt x="144" y="30"/>
                    </a:lnTo>
                    <a:lnTo>
                      <a:pt x="140" y="28"/>
                    </a:lnTo>
                    <a:lnTo>
                      <a:pt x="140" y="28"/>
                    </a:lnTo>
                    <a:lnTo>
                      <a:pt x="138" y="24"/>
                    </a:lnTo>
                    <a:lnTo>
                      <a:pt x="136" y="20"/>
                    </a:lnTo>
                    <a:lnTo>
                      <a:pt x="140" y="16"/>
                    </a:lnTo>
                    <a:lnTo>
                      <a:pt x="144" y="14"/>
                    </a:lnTo>
                    <a:lnTo>
                      <a:pt x="144" y="14"/>
                    </a:lnTo>
                    <a:lnTo>
                      <a:pt x="150" y="12"/>
                    </a:lnTo>
                    <a:lnTo>
                      <a:pt x="154" y="8"/>
                    </a:lnTo>
                    <a:lnTo>
                      <a:pt x="156" y="4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8" y="6"/>
                    </a:lnTo>
                    <a:lnTo>
                      <a:pt x="138" y="8"/>
                    </a:lnTo>
                    <a:lnTo>
                      <a:pt x="128" y="12"/>
                    </a:lnTo>
                    <a:lnTo>
                      <a:pt x="120" y="18"/>
                    </a:lnTo>
                    <a:lnTo>
                      <a:pt x="120" y="18"/>
                    </a:lnTo>
                    <a:lnTo>
                      <a:pt x="116" y="20"/>
                    </a:lnTo>
                    <a:lnTo>
                      <a:pt x="114" y="24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6" y="34"/>
                    </a:lnTo>
                    <a:lnTo>
                      <a:pt x="104" y="34"/>
                    </a:lnTo>
                    <a:lnTo>
                      <a:pt x="98" y="32"/>
                    </a:lnTo>
                    <a:lnTo>
                      <a:pt x="98" y="32"/>
                    </a:lnTo>
                    <a:lnTo>
                      <a:pt x="84" y="24"/>
                    </a:lnTo>
                    <a:lnTo>
                      <a:pt x="78" y="26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38" y="34"/>
                    </a:lnTo>
                    <a:lnTo>
                      <a:pt x="28" y="3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16" y="46"/>
                    </a:lnTo>
                    <a:lnTo>
                      <a:pt x="12" y="48"/>
                    </a:lnTo>
                    <a:lnTo>
                      <a:pt x="6" y="50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10" y="72"/>
                    </a:lnTo>
                    <a:lnTo>
                      <a:pt x="16" y="72"/>
                    </a:lnTo>
                    <a:lnTo>
                      <a:pt x="16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2" name="Freeform 6015"/>
              <p:cNvSpPr>
                <a:spLocks/>
              </p:cNvSpPr>
              <p:nvPr/>
            </p:nvSpPr>
            <p:spPr bwMode="auto">
              <a:xfrm>
                <a:off x="2385060" y="3023553"/>
                <a:ext cx="27940" cy="10160"/>
              </a:xfrm>
              <a:custGeom>
                <a:avLst/>
                <a:gdLst/>
                <a:ahLst/>
                <a:cxnLst>
                  <a:cxn ang="0">
                    <a:pos x="8" y="10"/>
                  </a:cxn>
                  <a:cxn ang="0">
                    <a:pos x="8" y="10"/>
                  </a:cxn>
                  <a:cxn ang="0">
                    <a:pos x="0" y="8"/>
                  </a:cxn>
                  <a:cxn ang="0">
                    <a:pos x="2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16"/>
                  </a:cxn>
                  <a:cxn ang="0">
                    <a:pos x="12" y="16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36" y="8"/>
                  </a:cxn>
                  <a:cxn ang="0">
                    <a:pos x="40" y="10"/>
                  </a:cxn>
                  <a:cxn ang="0">
                    <a:pos x="44" y="10"/>
                  </a:cxn>
                  <a:cxn ang="0">
                    <a:pos x="44" y="6"/>
                  </a:cxn>
                  <a:cxn ang="0">
                    <a:pos x="44" y="6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38" y="4"/>
                  </a:cxn>
                  <a:cxn ang="0">
                    <a:pos x="30" y="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4" y="2"/>
                  </a:cxn>
                  <a:cxn ang="0">
                    <a:pos x="14" y="6"/>
                  </a:cxn>
                  <a:cxn ang="0">
                    <a:pos x="14" y="10"/>
                  </a:cxn>
                  <a:cxn ang="0">
                    <a:pos x="12" y="10"/>
                  </a:cxn>
                  <a:cxn ang="0">
                    <a:pos x="8" y="10"/>
                  </a:cxn>
                  <a:cxn ang="0">
                    <a:pos x="8" y="10"/>
                  </a:cxn>
                </a:cxnLst>
                <a:rect l="0" t="0" r="r" b="b"/>
                <a:pathLst>
                  <a:path w="44" h="16">
                    <a:moveTo>
                      <a:pt x="8" y="10"/>
                    </a:moveTo>
                    <a:lnTo>
                      <a:pt x="8" y="10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36" y="8"/>
                    </a:lnTo>
                    <a:lnTo>
                      <a:pt x="40" y="10"/>
                    </a:lnTo>
                    <a:lnTo>
                      <a:pt x="44" y="10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38" y="4"/>
                    </a:lnTo>
                    <a:lnTo>
                      <a:pt x="3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3" name="Freeform 6028"/>
              <p:cNvSpPr>
                <a:spLocks/>
              </p:cNvSpPr>
              <p:nvPr/>
            </p:nvSpPr>
            <p:spPr bwMode="auto">
              <a:xfrm>
                <a:off x="443230" y="1907223"/>
                <a:ext cx="64770" cy="50800"/>
              </a:xfrm>
              <a:custGeom>
                <a:avLst/>
                <a:gdLst/>
                <a:ahLst/>
                <a:cxnLst>
                  <a:cxn ang="0">
                    <a:pos x="98" y="20"/>
                  </a:cxn>
                  <a:cxn ang="0">
                    <a:pos x="94" y="14"/>
                  </a:cxn>
                  <a:cxn ang="0">
                    <a:pos x="92" y="8"/>
                  </a:cxn>
                  <a:cxn ang="0">
                    <a:pos x="88" y="6"/>
                  </a:cxn>
                  <a:cxn ang="0">
                    <a:pos x="82" y="6"/>
                  </a:cxn>
                  <a:cxn ang="0">
                    <a:pos x="78" y="4"/>
                  </a:cxn>
                  <a:cxn ang="0">
                    <a:pos x="64" y="0"/>
                  </a:cxn>
                  <a:cxn ang="0">
                    <a:pos x="60" y="2"/>
                  </a:cxn>
                  <a:cxn ang="0">
                    <a:pos x="62" y="4"/>
                  </a:cxn>
                  <a:cxn ang="0">
                    <a:pos x="62" y="8"/>
                  </a:cxn>
                  <a:cxn ang="0">
                    <a:pos x="50" y="12"/>
                  </a:cxn>
                  <a:cxn ang="0">
                    <a:pos x="44" y="8"/>
                  </a:cxn>
                  <a:cxn ang="0">
                    <a:pos x="40" y="4"/>
                  </a:cxn>
                  <a:cxn ang="0">
                    <a:pos x="38" y="4"/>
                  </a:cxn>
                  <a:cxn ang="0">
                    <a:pos x="34" y="18"/>
                  </a:cxn>
                  <a:cxn ang="0">
                    <a:pos x="32" y="20"/>
                  </a:cxn>
                  <a:cxn ang="0">
                    <a:pos x="26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0" y="34"/>
                  </a:cxn>
                  <a:cxn ang="0">
                    <a:pos x="0" y="42"/>
                  </a:cxn>
                  <a:cxn ang="0">
                    <a:pos x="8" y="62"/>
                  </a:cxn>
                  <a:cxn ang="0">
                    <a:pos x="10" y="68"/>
                  </a:cxn>
                  <a:cxn ang="0">
                    <a:pos x="16" y="70"/>
                  </a:cxn>
                  <a:cxn ang="0">
                    <a:pos x="20" y="66"/>
                  </a:cxn>
                  <a:cxn ang="0">
                    <a:pos x="30" y="62"/>
                  </a:cxn>
                  <a:cxn ang="0">
                    <a:pos x="34" y="64"/>
                  </a:cxn>
                  <a:cxn ang="0">
                    <a:pos x="30" y="70"/>
                  </a:cxn>
                  <a:cxn ang="0">
                    <a:pos x="24" y="76"/>
                  </a:cxn>
                  <a:cxn ang="0">
                    <a:pos x="26" y="80"/>
                  </a:cxn>
                  <a:cxn ang="0">
                    <a:pos x="36" y="74"/>
                  </a:cxn>
                  <a:cxn ang="0">
                    <a:pos x="44" y="68"/>
                  </a:cxn>
                  <a:cxn ang="0">
                    <a:pos x="46" y="60"/>
                  </a:cxn>
                  <a:cxn ang="0">
                    <a:pos x="48" y="56"/>
                  </a:cxn>
                  <a:cxn ang="0">
                    <a:pos x="56" y="48"/>
                  </a:cxn>
                  <a:cxn ang="0">
                    <a:pos x="66" y="46"/>
                  </a:cxn>
                  <a:cxn ang="0">
                    <a:pos x="90" y="38"/>
                  </a:cxn>
                  <a:cxn ang="0">
                    <a:pos x="98" y="34"/>
                  </a:cxn>
                  <a:cxn ang="0">
                    <a:pos x="102" y="24"/>
                  </a:cxn>
                  <a:cxn ang="0">
                    <a:pos x="98" y="20"/>
                  </a:cxn>
                </a:cxnLst>
                <a:rect l="0" t="0" r="r" b="b"/>
                <a:pathLst>
                  <a:path w="102" h="80">
                    <a:moveTo>
                      <a:pt x="98" y="20"/>
                    </a:moveTo>
                    <a:lnTo>
                      <a:pt x="98" y="20"/>
                    </a:lnTo>
                    <a:lnTo>
                      <a:pt x="94" y="18"/>
                    </a:lnTo>
                    <a:lnTo>
                      <a:pt x="94" y="14"/>
                    </a:lnTo>
                    <a:lnTo>
                      <a:pt x="94" y="12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88" y="6"/>
                    </a:lnTo>
                    <a:lnTo>
                      <a:pt x="86" y="6"/>
                    </a:lnTo>
                    <a:lnTo>
                      <a:pt x="82" y="6"/>
                    </a:lnTo>
                    <a:lnTo>
                      <a:pt x="78" y="4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60" y="2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64" y="6"/>
                    </a:lnTo>
                    <a:lnTo>
                      <a:pt x="62" y="8"/>
                    </a:lnTo>
                    <a:lnTo>
                      <a:pt x="58" y="12"/>
                    </a:lnTo>
                    <a:lnTo>
                      <a:pt x="50" y="12"/>
                    </a:lnTo>
                    <a:lnTo>
                      <a:pt x="46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4" y="1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2" y="20"/>
                    </a:lnTo>
                    <a:lnTo>
                      <a:pt x="32" y="22"/>
                    </a:lnTo>
                    <a:lnTo>
                      <a:pt x="26" y="22"/>
                    </a:lnTo>
                    <a:lnTo>
                      <a:pt x="18" y="20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10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2" y="62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0" y="70"/>
                    </a:lnTo>
                    <a:lnTo>
                      <a:pt x="30" y="70"/>
                    </a:lnTo>
                    <a:lnTo>
                      <a:pt x="24" y="76"/>
                    </a:lnTo>
                    <a:lnTo>
                      <a:pt x="24" y="78"/>
                    </a:lnTo>
                    <a:lnTo>
                      <a:pt x="26" y="80"/>
                    </a:lnTo>
                    <a:lnTo>
                      <a:pt x="30" y="78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44" y="68"/>
                    </a:lnTo>
                    <a:lnTo>
                      <a:pt x="46" y="66"/>
                    </a:lnTo>
                    <a:lnTo>
                      <a:pt x="46" y="60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0" y="52"/>
                    </a:lnTo>
                    <a:lnTo>
                      <a:pt x="56" y="48"/>
                    </a:lnTo>
                    <a:lnTo>
                      <a:pt x="66" y="46"/>
                    </a:lnTo>
                    <a:lnTo>
                      <a:pt x="66" y="46"/>
                    </a:lnTo>
                    <a:lnTo>
                      <a:pt x="80" y="44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8" y="34"/>
                    </a:lnTo>
                    <a:lnTo>
                      <a:pt x="102" y="28"/>
                    </a:lnTo>
                    <a:lnTo>
                      <a:pt x="102" y="24"/>
                    </a:lnTo>
                    <a:lnTo>
                      <a:pt x="100" y="22"/>
                    </a:lnTo>
                    <a:lnTo>
                      <a:pt x="98" y="20"/>
                    </a:lnTo>
                    <a:lnTo>
                      <a:pt x="9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4" name="Freeform 6029"/>
              <p:cNvSpPr>
                <a:spLocks/>
              </p:cNvSpPr>
              <p:nvPr/>
            </p:nvSpPr>
            <p:spPr bwMode="auto">
              <a:xfrm>
                <a:off x="927100" y="1931353"/>
                <a:ext cx="5080" cy="1524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22"/>
                  </a:cxn>
                  <a:cxn ang="0">
                    <a:pos x="2" y="24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6" y="20"/>
                  </a:cxn>
                  <a:cxn ang="0">
                    <a:pos x="8" y="16"/>
                  </a:cxn>
                  <a:cxn ang="0">
                    <a:pos x="8" y="8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8" h="24">
                    <a:moveTo>
                      <a:pt x="0" y="2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5" name="Freeform 6030"/>
              <p:cNvSpPr>
                <a:spLocks/>
              </p:cNvSpPr>
              <p:nvPr/>
            </p:nvSpPr>
            <p:spPr bwMode="auto">
              <a:xfrm>
                <a:off x="933450" y="1925003"/>
                <a:ext cx="25400" cy="54610"/>
              </a:xfrm>
              <a:custGeom>
                <a:avLst/>
                <a:gdLst/>
                <a:ahLst/>
                <a:cxnLst>
                  <a:cxn ang="0">
                    <a:pos x="36" y="42"/>
                  </a:cxn>
                  <a:cxn ang="0">
                    <a:pos x="36" y="42"/>
                  </a:cxn>
                  <a:cxn ang="0">
                    <a:pos x="32" y="26"/>
                  </a:cxn>
                  <a:cxn ang="0">
                    <a:pos x="28" y="16"/>
                  </a:cxn>
                  <a:cxn ang="0">
                    <a:pos x="24" y="8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24"/>
                  </a:cxn>
                  <a:cxn ang="0">
                    <a:pos x="10" y="30"/>
                  </a:cxn>
                  <a:cxn ang="0">
                    <a:pos x="10" y="38"/>
                  </a:cxn>
                  <a:cxn ang="0">
                    <a:pos x="10" y="38"/>
                  </a:cxn>
                  <a:cxn ang="0">
                    <a:pos x="10" y="42"/>
                  </a:cxn>
                  <a:cxn ang="0">
                    <a:pos x="10" y="44"/>
                  </a:cxn>
                  <a:cxn ang="0">
                    <a:pos x="14" y="46"/>
                  </a:cxn>
                  <a:cxn ang="0">
                    <a:pos x="18" y="48"/>
                  </a:cxn>
                  <a:cxn ang="0">
                    <a:pos x="18" y="50"/>
                  </a:cxn>
                  <a:cxn ang="0">
                    <a:pos x="18" y="54"/>
                  </a:cxn>
                  <a:cxn ang="0">
                    <a:pos x="18" y="54"/>
                  </a:cxn>
                  <a:cxn ang="0">
                    <a:pos x="18" y="58"/>
                  </a:cxn>
                  <a:cxn ang="0">
                    <a:pos x="20" y="58"/>
                  </a:cxn>
                  <a:cxn ang="0">
                    <a:pos x="22" y="58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2" y="68"/>
                  </a:cxn>
                  <a:cxn ang="0">
                    <a:pos x="24" y="72"/>
                  </a:cxn>
                  <a:cxn ang="0">
                    <a:pos x="28" y="76"/>
                  </a:cxn>
                  <a:cxn ang="0">
                    <a:pos x="28" y="76"/>
                  </a:cxn>
                  <a:cxn ang="0">
                    <a:pos x="36" y="86"/>
                  </a:cxn>
                  <a:cxn ang="0">
                    <a:pos x="38" y="86"/>
                  </a:cxn>
                  <a:cxn ang="0">
                    <a:pos x="40" y="86"/>
                  </a:cxn>
                  <a:cxn ang="0">
                    <a:pos x="40" y="80"/>
                  </a:cxn>
                  <a:cxn ang="0">
                    <a:pos x="38" y="70"/>
                  </a:cxn>
                  <a:cxn ang="0">
                    <a:pos x="38" y="70"/>
                  </a:cxn>
                  <a:cxn ang="0">
                    <a:pos x="36" y="62"/>
                  </a:cxn>
                  <a:cxn ang="0">
                    <a:pos x="38" y="60"/>
                  </a:cxn>
                  <a:cxn ang="0">
                    <a:pos x="40" y="54"/>
                  </a:cxn>
                  <a:cxn ang="0">
                    <a:pos x="36" y="42"/>
                  </a:cxn>
                  <a:cxn ang="0">
                    <a:pos x="36" y="42"/>
                  </a:cxn>
                </a:cxnLst>
                <a:rect l="0" t="0" r="r" b="b"/>
                <a:pathLst>
                  <a:path w="40" h="86">
                    <a:moveTo>
                      <a:pt x="36" y="42"/>
                    </a:moveTo>
                    <a:lnTo>
                      <a:pt x="36" y="42"/>
                    </a:lnTo>
                    <a:lnTo>
                      <a:pt x="32" y="26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24"/>
                    </a:lnTo>
                    <a:lnTo>
                      <a:pt x="10" y="30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6"/>
                    </a:lnTo>
                    <a:lnTo>
                      <a:pt x="18" y="48"/>
                    </a:lnTo>
                    <a:lnTo>
                      <a:pt x="18" y="50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2" y="68"/>
                    </a:lnTo>
                    <a:lnTo>
                      <a:pt x="24" y="72"/>
                    </a:lnTo>
                    <a:lnTo>
                      <a:pt x="28" y="76"/>
                    </a:lnTo>
                    <a:lnTo>
                      <a:pt x="28" y="76"/>
                    </a:lnTo>
                    <a:lnTo>
                      <a:pt x="36" y="86"/>
                    </a:lnTo>
                    <a:lnTo>
                      <a:pt x="38" y="86"/>
                    </a:lnTo>
                    <a:lnTo>
                      <a:pt x="40" y="86"/>
                    </a:lnTo>
                    <a:lnTo>
                      <a:pt x="40" y="80"/>
                    </a:lnTo>
                    <a:lnTo>
                      <a:pt x="38" y="70"/>
                    </a:lnTo>
                    <a:lnTo>
                      <a:pt x="38" y="70"/>
                    </a:lnTo>
                    <a:lnTo>
                      <a:pt x="36" y="62"/>
                    </a:lnTo>
                    <a:lnTo>
                      <a:pt x="38" y="60"/>
                    </a:lnTo>
                    <a:lnTo>
                      <a:pt x="40" y="54"/>
                    </a:lnTo>
                    <a:lnTo>
                      <a:pt x="36" y="42"/>
                    </a:lnTo>
                    <a:lnTo>
                      <a:pt x="36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6" name="Freeform 6031"/>
              <p:cNvSpPr>
                <a:spLocks/>
              </p:cNvSpPr>
              <p:nvPr/>
            </p:nvSpPr>
            <p:spPr bwMode="auto">
              <a:xfrm>
                <a:off x="951230" y="1890713"/>
                <a:ext cx="26670" cy="54610"/>
              </a:xfrm>
              <a:custGeom>
                <a:avLst/>
                <a:gdLst/>
                <a:ahLst/>
                <a:cxnLst>
                  <a:cxn ang="0">
                    <a:pos x="38" y="66"/>
                  </a:cxn>
                  <a:cxn ang="0">
                    <a:pos x="38" y="66"/>
                  </a:cxn>
                  <a:cxn ang="0">
                    <a:pos x="40" y="66"/>
                  </a:cxn>
                  <a:cxn ang="0">
                    <a:pos x="42" y="64"/>
                  </a:cxn>
                  <a:cxn ang="0">
                    <a:pos x="42" y="58"/>
                  </a:cxn>
                  <a:cxn ang="0">
                    <a:pos x="40" y="52"/>
                  </a:cxn>
                  <a:cxn ang="0">
                    <a:pos x="40" y="50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42" y="48"/>
                  </a:cxn>
                  <a:cxn ang="0">
                    <a:pos x="42" y="44"/>
                  </a:cxn>
                  <a:cxn ang="0">
                    <a:pos x="40" y="36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0" y="10"/>
                  </a:cxn>
                  <a:cxn ang="0">
                    <a:pos x="14" y="10"/>
                  </a:cxn>
                  <a:cxn ang="0">
                    <a:pos x="10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6"/>
                  </a:cxn>
                  <a:cxn ang="0">
                    <a:pos x="10" y="46"/>
                  </a:cxn>
                  <a:cxn ang="0">
                    <a:pos x="14" y="58"/>
                  </a:cxn>
                  <a:cxn ang="0">
                    <a:pos x="14" y="58"/>
                  </a:cxn>
                  <a:cxn ang="0">
                    <a:pos x="16" y="66"/>
                  </a:cxn>
                  <a:cxn ang="0">
                    <a:pos x="16" y="66"/>
                  </a:cxn>
                  <a:cxn ang="0">
                    <a:pos x="14" y="68"/>
                  </a:cxn>
                  <a:cxn ang="0">
                    <a:pos x="12" y="70"/>
                  </a:cxn>
                  <a:cxn ang="0">
                    <a:pos x="10" y="74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2" y="86"/>
                  </a:cxn>
                  <a:cxn ang="0">
                    <a:pos x="16" y="86"/>
                  </a:cxn>
                  <a:cxn ang="0">
                    <a:pos x="28" y="80"/>
                  </a:cxn>
                  <a:cxn ang="0">
                    <a:pos x="28" y="80"/>
                  </a:cxn>
                  <a:cxn ang="0">
                    <a:pos x="30" y="78"/>
                  </a:cxn>
                  <a:cxn ang="0">
                    <a:pos x="32" y="74"/>
                  </a:cxn>
                  <a:cxn ang="0">
                    <a:pos x="32" y="70"/>
                  </a:cxn>
                  <a:cxn ang="0">
                    <a:pos x="32" y="68"/>
                  </a:cxn>
                  <a:cxn ang="0">
                    <a:pos x="38" y="66"/>
                  </a:cxn>
                  <a:cxn ang="0">
                    <a:pos x="38" y="66"/>
                  </a:cxn>
                </a:cxnLst>
                <a:rect l="0" t="0" r="r" b="b"/>
                <a:pathLst>
                  <a:path w="42" h="86">
                    <a:moveTo>
                      <a:pt x="38" y="66"/>
                    </a:moveTo>
                    <a:lnTo>
                      <a:pt x="38" y="66"/>
                    </a:lnTo>
                    <a:lnTo>
                      <a:pt x="40" y="66"/>
                    </a:lnTo>
                    <a:lnTo>
                      <a:pt x="42" y="64"/>
                    </a:lnTo>
                    <a:lnTo>
                      <a:pt x="42" y="58"/>
                    </a:lnTo>
                    <a:lnTo>
                      <a:pt x="40" y="52"/>
                    </a:lnTo>
                    <a:lnTo>
                      <a:pt x="40" y="50"/>
                    </a:lnTo>
                    <a:lnTo>
                      <a:pt x="40" y="48"/>
                    </a:lnTo>
                    <a:lnTo>
                      <a:pt x="40" y="48"/>
                    </a:lnTo>
                    <a:lnTo>
                      <a:pt x="42" y="48"/>
                    </a:lnTo>
                    <a:lnTo>
                      <a:pt x="42" y="44"/>
                    </a:lnTo>
                    <a:lnTo>
                      <a:pt x="40" y="3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6"/>
                    </a:lnTo>
                    <a:lnTo>
                      <a:pt x="10" y="46"/>
                    </a:lnTo>
                    <a:lnTo>
                      <a:pt x="14" y="58"/>
                    </a:lnTo>
                    <a:lnTo>
                      <a:pt x="14" y="58"/>
                    </a:lnTo>
                    <a:lnTo>
                      <a:pt x="16" y="66"/>
                    </a:lnTo>
                    <a:lnTo>
                      <a:pt x="16" y="66"/>
                    </a:lnTo>
                    <a:lnTo>
                      <a:pt x="14" y="68"/>
                    </a:lnTo>
                    <a:lnTo>
                      <a:pt x="12" y="70"/>
                    </a:lnTo>
                    <a:lnTo>
                      <a:pt x="10" y="74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2" y="86"/>
                    </a:lnTo>
                    <a:lnTo>
                      <a:pt x="16" y="86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30" y="78"/>
                    </a:lnTo>
                    <a:lnTo>
                      <a:pt x="32" y="74"/>
                    </a:lnTo>
                    <a:lnTo>
                      <a:pt x="32" y="70"/>
                    </a:lnTo>
                    <a:lnTo>
                      <a:pt x="32" y="68"/>
                    </a:lnTo>
                    <a:lnTo>
                      <a:pt x="38" y="66"/>
                    </a:lnTo>
                    <a:lnTo>
                      <a:pt x="38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7" name="Freeform 6032"/>
              <p:cNvSpPr>
                <a:spLocks/>
              </p:cNvSpPr>
              <p:nvPr/>
            </p:nvSpPr>
            <p:spPr bwMode="auto">
              <a:xfrm>
                <a:off x="994410" y="2016443"/>
                <a:ext cx="13970" cy="22860"/>
              </a:xfrm>
              <a:custGeom>
                <a:avLst/>
                <a:gdLst/>
                <a:ahLst/>
                <a:cxnLst>
                  <a:cxn ang="0">
                    <a:pos x="22" y="30"/>
                  </a:cxn>
                  <a:cxn ang="0">
                    <a:pos x="22" y="30"/>
                  </a:cxn>
                  <a:cxn ang="0">
                    <a:pos x="20" y="26"/>
                  </a:cxn>
                  <a:cxn ang="0">
                    <a:pos x="18" y="22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8" y="1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6" y="32"/>
                  </a:cxn>
                  <a:cxn ang="0">
                    <a:pos x="20" y="36"/>
                  </a:cxn>
                  <a:cxn ang="0">
                    <a:pos x="22" y="34"/>
                  </a:cxn>
                  <a:cxn ang="0">
                    <a:pos x="22" y="30"/>
                  </a:cxn>
                  <a:cxn ang="0">
                    <a:pos x="22" y="30"/>
                  </a:cxn>
                </a:cxnLst>
                <a:rect l="0" t="0" r="r" b="b"/>
                <a:pathLst>
                  <a:path w="22" h="36">
                    <a:moveTo>
                      <a:pt x="22" y="30"/>
                    </a:moveTo>
                    <a:lnTo>
                      <a:pt x="22" y="30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6" y="32"/>
                    </a:lnTo>
                    <a:lnTo>
                      <a:pt x="20" y="36"/>
                    </a:lnTo>
                    <a:lnTo>
                      <a:pt x="22" y="34"/>
                    </a:lnTo>
                    <a:lnTo>
                      <a:pt x="22" y="30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8" name="Freeform 6034"/>
              <p:cNvSpPr>
                <a:spLocks/>
              </p:cNvSpPr>
              <p:nvPr/>
            </p:nvSpPr>
            <p:spPr bwMode="auto">
              <a:xfrm>
                <a:off x="976630" y="1941513"/>
                <a:ext cx="25400" cy="26670"/>
              </a:xfrm>
              <a:custGeom>
                <a:avLst/>
                <a:gdLst/>
                <a:ahLst/>
                <a:cxnLst>
                  <a:cxn ang="0">
                    <a:pos x="34" y="30"/>
                  </a:cxn>
                  <a:cxn ang="0">
                    <a:pos x="34" y="30"/>
                  </a:cxn>
                  <a:cxn ang="0">
                    <a:pos x="36" y="26"/>
                  </a:cxn>
                  <a:cxn ang="0">
                    <a:pos x="38" y="22"/>
                  </a:cxn>
                  <a:cxn ang="0">
                    <a:pos x="40" y="16"/>
                  </a:cxn>
                  <a:cxn ang="0">
                    <a:pos x="36" y="10"/>
                  </a:cxn>
                  <a:cxn ang="0">
                    <a:pos x="36" y="10"/>
                  </a:cxn>
                  <a:cxn ang="0">
                    <a:pos x="32" y="6"/>
                  </a:cxn>
                  <a:cxn ang="0">
                    <a:pos x="28" y="6"/>
                  </a:cxn>
                  <a:cxn ang="0">
                    <a:pos x="24" y="6"/>
                  </a:cxn>
                  <a:cxn ang="0">
                    <a:pos x="18" y="4"/>
                  </a:cxn>
                  <a:cxn ang="0">
                    <a:pos x="18" y="4"/>
                  </a:cxn>
                  <a:cxn ang="0">
                    <a:pos x="12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6" y="16"/>
                  </a:cxn>
                  <a:cxn ang="0">
                    <a:pos x="10" y="16"/>
                  </a:cxn>
                  <a:cxn ang="0">
                    <a:pos x="12" y="16"/>
                  </a:cxn>
                  <a:cxn ang="0">
                    <a:pos x="12" y="20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2" y="36"/>
                  </a:cxn>
                  <a:cxn ang="0">
                    <a:pos x="14" y="38"/>
                  </a:cxn>
                  <a:cxn ang="0">
                    <a:pos x="16" y="40"/>
                  </a:cxn>
                  <a:cxn ang="0">
                    <a:pos x="20" y="40"/>
                  </a:cxn>
                  <a:cxn ang="0">
                    <a:pos x="28" y="40"/>
                  </a:cxn>
                  <a:cxn ang="0">
                    <a:pos x="28" y="40"/>
                  </a:cxn>
                  <a:cxn ang="0">
                    <a:pos x="32" y="42"/>
                  </a:cxn>
                  <a:cxn ang="0">
                    <a:pos x="34" y="40"/>
                  </a:cxn>
                  <a:cxn ang="0">
                    <a:pos x="34" y="38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4" y="30"/>
                  </a:cxn>
                  <a:cxn ang="0">
                    <a:pos x="34" y="30"/>
                  </a:cxn>
                </a:cxnLst>
                <a:rect l="0" t="0" r="r" b="b"/>
                <a:pathLst>
                  <a:path w="40" h="42">
                    <a:moveTo>
                      <a:pt x="34" y="30"/>
                    </a:moveTo>
                    <a:lnTo>
                      <a:pt x="34" y="30"/>
                    </a:lnTo>
                    <a:lnTo>
                      <a:pt x="36" y="26"/>
                    </a:lnTo>
                    <a:lnTo>
                      <a:pt x="38" y="22"/>
                    </a:lnTo>
                    <a:lnTo>
                      <a:pt x="40" y="16"/>
                    </a:lnTo>
                    <a:lnTo>
                      <a:pt x="36" y="10"/>
                    </a:lnTo>
                    <a:lnTo>
                      <a:pt x="36" y="10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36"/>
                    </a:lnTo>
                    <a:lnTo>
                      <a:pt x="14" y="38"/>
                    </a:lnTo>
                    <a:lnTo>
                      <a:pt x="16" y="40"/>
                    </a:lnTo>
                    <a:lnTo>
                      <a:pt x="20" y="40"/>
                    </a:lnTo>
                    <a:lnTo>
                      <a:pt x="28" y="40"/>
                    </a:lnTo>
                    <a:lnTo>
                      <a:pt x="28" y="40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4" y="38"/>
                    </a:lnTo>
                    <a:lnTo>
                      <a:pt x="32" y="32"/>
                    </a:lnTo>
                    <a:lnTo>
                      <a:pt x="32" y="30"/>
                    </a:lnTo>
                    <a:lnTo>
                      <a:pt x="34" y="30"/>
                    </a:lnTo>
                    <a:lnTo>
                      <a:pt x="3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79" name="Freeform 6035"/>
              <p:cNvSpPr>
                <a:spLocks/>
              </p:cNvSpPr>
              <p:nvPr/>
            </p:nvSpPr>
            <p:spPr bwMode="auto">
              <a:xfrm>
                <a:off x="984250" y="1970723"/>
                <a:ext cx="43180" cy="66040"/>
              </a:xfrm>
              <a:custGeom>
                <a:avLst/>
                <a:gdLst/>
                <a:ahLst/>
                <a:cxnLst>
                  <a:cxn ang="0">
                    <a:pos x="24" y="68"/>
                  </a:cxn>
                  <a:cxn ang="0">
                    <a:pos x="28" y="70"/>
                  </a:cxn>
                  <a:cxn ang="0">
                    <a:pos x="30" y="72"/>
                  </a:cxn>
                  <a:cxn ang="0">
                    <a:pos x="32" y="72"/>
                  </a:cxn>
                  <a:cxn ang="0">
                    <a:pos x="42" y="80"/>
                  </a:cxn>
                  <a:cxn ang="0">
                    <a:pos x="44" y="82"/>
                  </a:cxn>
                  <a:cxn ang="0">
                    <a:pos x="42" y="86"/>
                  </a:cxn>
                  <a:cxn ang="0">
                    <a:pos x="46" y="88"/>
                  </a:cxn>
                  <a:cxn ang="0">
                    <a:pos x="50" y="88"/>
                  </a:cxn>
                  <a:cxn ang="0">
                    <a:pos x="52" y="92"/>
                  </a:cxn>
                  <a:cxn ang="0">
                    <a:pos x="54" y="100"/>
                  </a:cxn>
                  <a:cxn ang="0">
                    <a:pos x="62" y="104"/>
                  </a:cxn>
                  <a:cxn ang="0">
                    <a:pos x="66" y="102"/>
                  </a:cxn>
                  <a:cxn ang="0">
                    <a:pos x="68" y="94"/>
                  </a:cxn>
                  <a:cxn ang="0">
                    <a:pos x="68" y="86"/>
                  </a:cxn>
                  <a:cxn ang="0">
                    <a:pos x="66" y="82"/>
                  </a:cxn>
                  <a:cxn ang="0">
                    <a:pos x="64" y="80"/>
                  </a:cxn>
                  <a:cxn ang="0">
                    <a:pos x="66" y="74"/>
                  </a:cxn>
                  <a:cxn ang="0">
                    <a:pos x="66" y="68"/>
                  </a:cxn>
                  <a:cxn ang="0">
                    <a:pos x="62" y="66"/>
                  </a:cxn>
                  <a:cxn ang="0">
                    <a:pos x="60" y="64"/>
                  </a:cxn>
                  <a:cxn ang="0">
                    <a:pos x="58" y="60"/>
                  </a:cxn>
                  <a:cxn ang="0">
                    <a:pos x="52" y="58"/>
                  </a:cxn>
                  <a:cxn ang="0">
                    <a:pos x="50" y="56"/>
                  </a:cxn>
                  <a:cxn ang="0">
                    <a:pos x="42" y="58"/>
                  </a:cxn>
                  <a:cxn ang="0">
                    <a:pos x="38" y="58"/>
                  </a:cxn>
                  <a:cxn ang="0">
                    <a:pos x="42" y="52"/>
                  </a:cxn>
                  <a:cxn ang="0">
                    <a:pos x="54" y="54"/>
                  </a:cxn>
                  <a:cxn ang="0">
                    <a:pos x="58" y="56"/>
                  </a:cxn>
                  <a:cxn ang="0">
                    <a:pos x="52" y="48"/>
                  </a:cxn>
                  <a:cxn ang="0">
                    <a:pos x="48" y="42"/>
                  </a:cxn>
                  <a:cxn ang="0">
                    <a:pos x="42" y="30"/>
                  </a:cxn>
                  <a:cxn ang="0">
                    <a:pos x="38" y="24"/>
                  </a:cxn>
                  <a:cxn ang="0">
                    <a:pos x="28" y="20"/>
                  </a:cxn>
                  <a:cxn ang="0">
                    <a:pos x="22" y="20"/>
                  </a:cxn>
                  <a:cxn ang="0">
                    <a:pos x="22" y="16"/>
                  </a:cxn>
                  <a:cxn ang="0">
                    <a:pos x="22" y="8"/>
                  </a:cxn>
                  <a:cxn ang="0">
                    <a:pos x="20" y="2"/>
                  </a:cxn>
                  <a:cxn ang="0">
                    <a:pos x="16" y="2"/>
                  </a:cxn>
                  <a:cxn ang="0">
                    <a:pos x="8" y="2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8" y="10"/>
                  </a:cxn>
                  <a:cxn ang="0">
                    <a:pos x="16" y="16"/>
                  </a:cxn>
                  <a:cxn ang="0">
                    <a:pos x="16" y="22"/>
                  </a:cxn>
                  <a:cxn ang="0">
                    <a:pos x="18" y="30"/>
                  </a:cxn>
                  <a:cxn ang="0">
                    <a:pos x="20" y="36"/>
                  </a:cxn>
                  <a:cxn ang="0">
                    <a:pos x="18" y="40"/>
                  </a:cxn>
                  <a:cxn ang="0">
                    <a:pos x="12" y="40"/>
                  </a:cxn>
                  <a:cxn ang="0">
                    <a:pos x="10" y="42"/>
                  </a:cxn>
                  <a:cxn ang="0">
                    <a:pos x="10" y="48"/>
                  </a:cxn>
                  <a:cxn ang="0">
                    <a:pos x="20" y="48"/>
                  </a:cxn>
                  <a:cxn ang="0">
                    <a:pos x="22" y="50"/>
                  </a:cxn>
                  <a:cxn ang="0">
                    <a:pos x="24" y="60"/>
                  </a:cxn>
                  <a:cxn ang="0">
                    <a:pos x="24" y="62"/>
                  </a:cxn>
                  <a:cxn ang="0">
                    <a:pos x="20" y="64"/>
                  </a:cxn>
                  <a:cxn ang="0">
                    <a:pos x="16" y="64"/>
                  </a:cxn>
                  <a:cxn ang="0">
                    <a:pos x="14" y="66"/>
                  </a:cxn>
                  <a:cxn ang="0">
                    <a:pos x="18" y="68"/>
                  </a:cxn>
                  <a:cxn ang="0">
                    <a:pos x="24" y="68"/>
                  </a:cxn>
                </a:cxnLst>
                <a:rect l="0" t="0" r="r" b="b"/>
                <a:pathLst>
                  <a:path w="68" h="104">
                    <a:moveTo>
                      <a:pt x="24" y="68"/>
                    </a:moveTo>
                    <a:lnTo>
                      <a:pt x="24" y="68"/>
                    </a:lnTo>
                    <a:lnTo>
                      <a:pt x="28" y="68"/>
                    </a:lnTo>
                    <a:lnTo>
                      <a:pt x="28" y="70"/>
                    </a:lnTo>
                    <a:lnTo>
                      <a:pt x="28" y="72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32" y="72"/>
                    </a:lnTo>
                    <a:lnTo>
                      <a:pt x="36" y="72"/>
                    </a:lnTo>
                    <a:lnTo>
                      <a:pt x="42" y="80"/>
                    </a:lnTo>
                    <a:lnTo>
                      <a:pt x="42" y="80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6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8" y="90"/>
                    </a:lnTo>
                    <a:lnTo>
                      <a:pt x="50" y="88"/>
                    </a:lnTo>
                    <a:lnTo>
                      <a:pt x="52" y="88"/>
                    </a:lnTo>
                    <a:lnTo>
                      <a:pt x="52" y="92"/>
                    </a:lnTo>
                    <a:lnTo>
                      <a:pt x="52" y="92"/>
                    </a:lnTo>
                    <a:lnTo>
                      <a:pt x="54" y="100"/>
                    </a:lnTo>
                    <a:lnTo>
                      <a:pt x="58" y="104"/>
                    </a:lnTo>
                    <a:lnTo>
                      <a:pt x="62" y="104"/>
                    </a:lnTo>
                    <a:lnTo>
                      <a:pt x="66" y="102"/>
                    </a:lnTo>
                    <a:lnTo>
                      <a:pt x="66" y="102"/>
                    </a:lnTo>
                    <a:lnTo>
                      <a:pt x="68" y="98"/>
                    </a:lnTo>
                    <a:lnTo>
                      <a:pt x="68" y="94"/>
                    </a:lnTo>
                    <a:lnTo>
                      <a:pt x="68" y="92"/>
                    </a:lnTo>
                    <a:lnTo>
                      <a:pt x="68" y="86"/>
                    </a:lnTo>
                    <a:lnTo>
                      <a:pt x="68" y="86"/>
                    </a:lnTo>
                    <a:lnTo>
                      <a:pt x="66" y="82"/>
                    </a:lnTo>
                    <a:lnTo>
                      <a:pt x="66" y="82"/>
                    </a:lnTo>
                    <a:lnTo>
                      <a:pt x="64" y="80"/>
                    </a:lnTo>
                    <a:lnTo>
                      <a:pt x="66" y="74"/>
                    </a:lnTo>
                    <a:lnTo>
                      <a:pt x="66" y="74"/>
                    </a:lnTo>
                    <a:lnTo>
                      <a:pt x="68" y="68"/>
                    </a:lnTo>
                    <a:lnTo>
                      <a:pt x="66" y="68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60" y="64"/>
                    </a:lnTo>
                    <a:lnTo>
                      <a:pt x="60" y="64"/>
                    </a:lnTo>
                    <a:lnTo>
                      <a:pt x="60" y="60"/>
                    </a:lnTo>
                    <a:lnTo>
                      <a:pt x="58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42" y="58"/>
                    </a:lnTo>
                    <a:lnTo>
                      <a:pt x="38" y="58"/>
                    </a:lnTo>
                    <a:lnTo>
                      <a:pt x="38" y="58"/>
                    </a:lnTo>
                    <a:lnTo>
                      <a:pt x="40" y="54"/>
                    </a:lnTo>
                    <a:lnTo>
                      <a:pt x="42" y="52"/>
                    </a:lnTo>
                    <a:lnTo>
                      <a:pt x="48" y="50"/>
                    </a:lnTo>
                    <a:lnTo>
                      <a:pt x="54" y="54"/>
                    </a:lnTo>
                    <a:lnTo>
                      <a:pt x="54" y="54"/>
                    </a:lnTo>
                    <a:lnTo>
                      <a:pt x="58" y="56"/>
                    </a:lnTo>
                    <a:lnTo>
                      <a:pt x="60" y="56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48" y="42"/>
                    </a:lnTo>
                    <a:lnTo>
                      <a:pt x="46" y="36"/>
                    </a:lnTo>
                    <a:lnTo>
                      <a:pt x="42" y="30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34" y="20"/>
                    </a:lnTo>
                    <a:lnTo>
                      <a:pt x="28" y="20"/>
                    </a:lnTo>
                    <a:lnTo>
                      <a:pt x="24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2" y="16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8" y="30"/>
                    </a:lnTo>
                    <a:lnTo>
                      <a:pt x="2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18" y="40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0" y="46"/>
                    </a:lnTo>
                    <a:lnTo>
                      <a:pt x="10" y="48"/>
                    </a:lnTo>
                    <a:lnTo>
                      <a:pt x="20" y="48"/>
                    </a:lnTo>
                    <a:lnTo>
                      <a:pt x="20" y="48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2" y="54"/>
                    </a:lnTo>
                    <a:lnTo>
                      <a:pt x="24" y="60"/>
                    </a:lnTo>
                    <a:lnTo>
                      <a:pt x="24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6" y="64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16" y="68"/>
                    </a:lnTo>
                    <a:lnTo>
                      <a:pt x="18" y="68"/>
                    </a:lnTo>
                    <a:lnTo>
                      <a:pt x="24" y="68"/>
                    </a:lnTo>
                    <a:lnTo>
                      <a:pt x="24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0" name="Freeform 6036"/>
              <p:cNvSpPr>
                <a:spLocks/>
              </p:cNvSpPr>
              <p:nvPr/>
            </p:nvSpPr>
            <p:spPr bwMode="auto">
              <a:xfrm>
                <a:off x="980440" y="1979613"/>
                <a:ext cx="12700" cy="1016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0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20" y="8"/>
                  </a:cxn>
                  <a:cxn ang="0">
                    <a:pos x="20" y="6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0" h="16">
                    <a:moveTo>
                      <a:pt x="16" y="0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1" name="Freeform 6038"/>
              <p:cNvSpPr>
                <a:spLocks/>
              </p:cNvSpPr>
              <p:nvPr/>
            </p:nvSpPr>
            <p:spPr bwMode="auto">
              <a:xfrm>
                <a:off x="963930" y="1947863"/>
                <a:ext cx="17780" cy="35560"/>
              </a:xfrm>
              <a:custGeom>
                <a:avLst/>
                <a:gdLst/>
                <a:ahLst/>
                <a:cxnLst>
                  <a:cxn ang="0">
                    <a:pos x="26" y="22"/>
                  </a:cxn>
                  <a:cxn ang="0">
                    <a:pos x="26" y="22"/>
                  </a:cxn>
                  <a:cxn ang="0">
                    <a:pos x="28" y="14"/>
                  </a:cxn>
                  <a:cxn ang="0">
                    <a:pos x="26" y="12"/>
                  </a:cxn>
                  <a:cxn ang="0">
                    <a:pos x="24" y="12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14" y="30"/>
                  </a:cxn>
                  <a:cxn ang="0">
                    <a:pos x="14" y="34"/>
                  </a:cxn>
                  <a:cxn ang="0">
                    <a:pos x="14" y="34"/>
                  </a:cxn>
                  <a:cxn ang="0">
                    <a:pos x="12" y="34"/>
                  </a:cxn>
                  <a:cxn ang="0">
                    <a:pos x="12" y="34"/>
                  </a:cxn>
                  <a:cxn ang="0">
                    <a:pos x="8" y="34"/>
                  </a:cxn>
                  <a:cxn ang="0">
                    <a:pos x="6" y="38"/>
                  </a:cxn>
                  <a:cxn ang="0">
                    <a:pos x="4" y="44"/>
                  </a:cxn>
                  <a:cxn ang="0">
                    <a:pos x="8" y="54"/>
                  </a:cxn>
                  <a:cxn ang="0">
                    <a:pos x="8" y="54"/>
                  </a:cxn>
                  <a:cxn ang="0">
                    <a:pos x="10" y="56"/>
                  </a:cxn>
                  <a:cxn ang="0">
                    <a:pos x="10" y="56"/>
                  </a:cxn>
                  <a:cxn ang="0">
                    <a:pos x="12" y="52"/>
                  </a:cxn>
                  <a:cxn ang="0">
                    <a:pos x="14" y="48"/>
                  </a:cxn>
                  <a:cxn ang="0">
                    <a:pos x="14" y="4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18" y="54"/>
                  </a:cxn>
                  <a:cxn ang="0">
                    <a:pos x="18" y="54"/>
                  </a:cxn>
                  <a:cxn ang="0">
                    <a:pos x="22" y="48"/>
                  </a:cxn>
                  <a:cxn ang="0">
                    <a:pos x="22" y="48"/>
                  </a:cxn>
                  <a:cxn ang="0">
                    <a:pos x="22" y="42"/>
                  </a:cxn>
                  <a:cxn ang="0">
                    <a:pos x="22" y="38"/>
                  </a:cxn>
                  <a:cxn ang="0">
                    <a:pos x="24" y="32"/>
                  </a:cxn>
                  <a:cxn ang="0">
                    <a:pos x="26" y="22"/>
                  </a:cxn>
                  <a:cxn ang="0">
                    <a:pos x="26" y="22"/>
                  </a:cxn>
                </a:cxnLst>
                <a:rect l="0" t="0" r="r" b="b"/>
                <a:pathLst>
                  <a:path w="28" h="56">
                    <a:moveTo>
                      <a:pt x="26" y="22"/>
                    </a:moveTo>
                    <a:lnTo>
                      <a:pt x="26" y="22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14" y="30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4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0" y="56"/>
                    </a:lnTo>
                    <a:lnTo>
                      <a:pt x="10" y="56"/>
                    </a:lnTo>
                    <a:lnTo>
                      <a:pt x="12" y="52"/>
                    </a:lnTo>
                    <a:lnTo>
                      <a:pt x="14" y="48"/>
                    </a:lnTo>
                    <a:lnTo>
                      <a:pt x="14" y="4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8" y="54"/>
                    </a:lnTo>
                    <a:lnTo>
                      <a:pt x="18" y="54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4" y="32"/>
                    </a:lnTo>
                    <a:lnTo>
                      <a:pt x="26" y="22"/>
                    </a:lnTo>
                    <a:lnTo>
                      <a:pt x="26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2" name="Freeform 6039"/>
              <p:cNvSpPr>
                <a:spLocks/>
              </p:cNvSpPr>
              <p:nvPr/>
            </p:nvSpPr>
            <p:spPr bwMode="auto">
              <a:xfrm>
                <a:off x="909320" y="1894523"/>
                <a:ext cx="44450" cy="33020"/>
              </a:xfrm>
              <a:custGeom>
                <a:avLst/>
                <a:gdLst/>
                <a:ahLst/>
                <a:cxnLst>
                  <a:cxn ang="0">
                    <a:pos x="36" y="40"/>
                  </a:cxn>
                  <a:cxn ang="0">
                    <a:pos x="36" y="40"/>
                  </a:cxn>
                  <a:cxn ang="0">
                    <a:pos x="34" y="34"/>
                  </a:cxn>
                  <a:cxn ang="0">
                    <a:pos x="36" y="32"/>
                  </a:cxn>
                  <a:cxn ang="0">
                    <a:pos x="40" y="34"/>
                  </a:cxn>
                  <a:cxn ang="0">
                    <a:pos x="50" y="40"/>
                  </a:cxn>
                  <a:cxn ang="0">
                    <a:pos x="50" y="40"/>
                  </a:cxn>
                  <a:cxn ang="0">
                    <a:pos x="60" y="48"/>
                  </a:cxn>
                  <a:cxn ang="0">
                    <a:pos x="66" y="48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68" y="40"/>
                  </a:cxn>
                  <a:cxn ang="0">
                    <a:pos x="68" y="40"/>
                  </a:cxn>
                  <a:cxn ang="0">
                    <a:pos x="64" y="30"/>
                  </a:cxn>
                  <a:cxn ang="0">
                    <a:pos x="64" y="26"/>
                  </a:cxn>
                  <a:cxn ang="0">
                    <a:pos x="64" y="22"/>
                  </a:cxn>
                  <a:cxn ang="0">
                    <a:pos x="64" y="22"/>
                  </a:cxn>
                  <a:cxn ang="0">
                    <a:pos x="64" y="18"/>
                  </a:cxn>
                  <a:cxn ang="0">
                    <a:pos x="64" y="16"/>
                  </a:cxn>
                  <a:cxn ang="0">
                    <a:pos x="56" y="10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30" y="0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4" y="24"/>
                  </a:cxn>
                  <a:cxn ang="0">
                    <a:pos x="10" y="28"/>
                  </a:cxn>
                  <a:cxn ang="0">
                    <a:pos x="10" y="28"/>
                  </a:cxn>
                  <a:cxn ang="0">
                    <a:pos x="14" y="30"/>
                  </a:cxn>
                  <a:cxn ang="0">
                    <a:pos x="14" y="32"/>
                  </a:cxn>
                  <a:cxn ang="0">
                    <a:pos x="14" y="36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4" y="52"/>
                  </a:cxn>
                  <a:cxn ang="0">
                    <a:pos x="24" y="52"/>
                  </a:cxn>
                  <a:cxn ang="0">
                    <a:pos x="28" y="52"/>
                  </a:cxn>
                  <a:cxn ang="0">
                    <a:pos x="34" y="50"/>
                  </a:cxn>
                  <a:cxn ang="0">
                    <a:pos x="38" y="46"/>
                  </a:cxn>
                  <a:cxn ang="0">
                    <a:pos x="38" y="42"/>
                  </a:cxn>
                  <a:cxn ang="0">
                    <a:pos x="36" y="40"/>
                  </a:cxn>
                  <a:cxn ang="0">
                    <a:pos x="36" y="40"/>
                  </a:cxn>
                </a:cxnLst>
                <a:rect l="0" t="0" r="r" b="b"/>
                <a:pathLst>
                  <a:path w="70" h="52">
                    <a:moveTo>
                      <a:pt x="36" y="40"/>
                    </a:moveTo>
                    <a:lnTo>
                      <a:pt x="36" y="40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40" y="34"/>
                    </a:lnTo>
                    <a:lnTo>
                      <a:pt x="50" y="40"/>
                    </a:lnTo>
                    <a:lnTo>
                      <a:pt x="50" y="40"/>
                    </a:lnTo>
                    <a:lnTo>
                      <a:pt x="60" y="48"/>
                    </a:lnTo>
                    <a:lnTo>
                      <a:pt x="66" y="48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68" y="40"/>
                    </a:lnTo>
                    <a:lnTo>
                      <a:pt x="68" y="40"/>
                    </a:lnTo>
                    <a:lnTo>
                      <a:pt x="64" y="30"/>
                    </a:lnTo>
                    <a:lnTo>
                      <a:pt x="64" y="26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18"/>
                    </a:lnTo>
                    <a:lnTo>
                      <a:pt x="64" y="16"/>
                    </a:lnTo>
                    <a:lnTo>
                      <a:pt x="56" y="1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4" y="30"/>
                    </a:lnTo>
                    <a:lnTo>
                      <a:pt x="14" y="32"/>
                    </a:lnTo>
                    <a:lnTo>
                      <a:pt x="14" y="36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8" y="52"/>
                    </a:lnTo>
                    <a:lnTo>
                      <a:pt x="34" y="50"/>
                    </a:lnTo>
                    <a:lnTo>
                      <a:pt x="38" y="46"/>
                    </a:lnTo>
                    <a:lnTo>
                      <a:pt x="38" y="42"/>
                    </a:lnTo>
                    <a:lnTo>
                      <a:pt x="36" y="40"/>
                    </a:lnTo>
                    <a:lnTo>
                      <a:pt x="36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3" name="Freeform 6040"/>
              <p:cNvSpPr>
                <a:spLocks/>
              </p:cNvSpPr>
              <p:nvPr/>
            </p:nvSpPr>
            <p:spPr bwMode="auto">
              <a:xfrm>
                <a:off x="482600" y="1886903"/>
                <a:ext cx="30480" cy="19050"/>
              </a:xfrm>
              <a:custGeom>
                <a:avLst/>
                <a:gdLst/>
                <a:ahLst/>
                <a:cxnLst>
                  <a:cxn ang="0">
                    <a:pos x="28" y="6"/>
                  </a:cxn>
                  <a:cxn ang="0">
                    <a:pos x="28" y="6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10"/>
                  </a:cxn>
                  <a:cxn ang="0">
                    <a:pos x="14" y="12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4" y="30"/>
                  </a:cxn>
                  <a:cxn ang="0">
                    <a:pos x="18" y="28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24" y="22"/>
                  </a:cxn>
                  <a:cxn ang="0">
                    <a:pos x="28" y="20"/>
                  </a:cxn>
                  <a:cxn ang="0">
                    <a:pos x="38" y="18"/>
                  </a:cxn>
                  <a:cxn ang="0">
                    <a:pos x="38" y="18"/>
                  </a:cxn>
                  <a:cxn ang="0">
                    <a:pos x="44" y="16"/>
                  </a:cxn>
                  <a:cxn ang="0">
                    <a:pos x="48" y="14"/>
                  </a:cxn>
                  <a:cxn ang="0">
                    <a:pos x="48" y="12"/>
                  </a:cxn>
                  <a:cxn ang="0">
                    <a:pos x="44" y="6"/>
                  </a:cxn>
                  <a:cxn ang="0">
                    <a:pos x="44" y="6"/>
                  </a:cxn>
                  <a:cxn ang="0">
                    <a:pos x="42" y="4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2" y="6"/>
                  </a:cxn>
                  <a:cxn ang="0">
                    <a:pos x="30" y="8"/>
                  </a:cxn>
                  <a:cxn ang="0">
                    <a:pos x="28" y="6"/>
                  </a:cxn>
                  <a:cxn ang="0">
                    <a:pos x="28" y="6"/>
                  </a:cxn>
                </a:cxnLst>
                <a:rect l="0" t="0" r="r" b="b"/>
                <a:pathLst>
                  <a:path w="48" h="30">
                    <a:moveTo>
                      <a:pt x="28" y="6"/>
                    </a:moveTo>
                    <a:lnTo>
                      <a:pt x="28" y="6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4" y="30"/>
                    </a:lnTo>
                    <a:lnTo>
                      <a:pt x="18" y="28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24" y="22"/>
                    </a:lnTo>
                    <a:lnTo>
                      <a:pt x="28" y="20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2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42" y="4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2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4" name="Freeform 6041"/>
              <p:cNvSpPr>
                <a:spLocks/>
              </p:cNvSpPr>
              <p:nvPr/>
            </p:nvSpPr>
            <p:spPr bwMode="auto">
              <a:xfrm>
                <a:off x="1062990" y="2026603"/>
                <a:ext cx="10160" cy="10160"/>
              </a:xfrm>
              <a:custGeom>
                <a:avLst/>
                <a:gdLst/>
                <a:ahLst/>
                <a:cxnLst>
                  <a:cxn ang="0">
                    <a:pos x="6" y="14"/>
                  </a:cxn>
                  <a:cxn ang="0">
                    <a:pos x="6" y="14"/>
                  </a:cxn>
                  <a:cxn ang="0">
                    <a:pos x="12" y="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6"/>
                  </a:cxn>
                  <a:cxn ang="0">
                    <a:pos x="6" y="14"/>
                  </a:cxn>
                  <a:cxn ang="0">
                    <a:pos x="6" y="14"/>
                  </a:cxn>
                </a:cxnLst>
                <a:rect l="0" t="0" r="r" b="b"/>
                <a:pathLst>
                  <a:path w="16" h="16">
                    <a:moveTo>
                      <a:pt x="6" y="14"/>
                    </a:moveTo>
                    <a:lnTo>
                      <a:pt x="6" y="14"/>
                    </a:lnTo>
                    <a:lnTo>
                      <a:pt x="12" y="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6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5" name="Freeform 6042"/>
              <p:cNvSpPr>
                <a:spLocks/>
              </p:cNvSpPr>
              <p:nvPr/>
            </p:nvSpPr>
            <p:spPr bwMode="auto">
              <a:xfrm>
                <a:off x="996950" y="2055813"/>
                <a:ext cx="36830" cy="40640"/>
              </a:xfrm>
              <a:custGeom>
                <a:avLst/>
                <a:gdLst/>
                <a:ahLst/>
                <a:cxnLst>
                  <a:cxn ang="0">
                    <a:pos x="44" y="58"/>
                  </a:cxn>
                  <a:cxn ang="0">
                    <a:pos x="50" y="54"/>
                  </a:cxn>
                  <a:cxn ang="0">
                    <a:pos x="50" y="32"/>
                  </a:cxn>
                  <a:cxn ang="0">
                    <a:pos x="52" y="24"/>
                  </a:cxn>
                  <a:cxn ang="0">
                    <a:pos x="58" y="8"/>
                  </a:cxn>
                  <a:cxn ang="0">
                    <a:pos x="56" y="4"/>
                  </a:cxn>
                  <a:cxn ang="0">
                    <a:pos x="56" y="6"/>
                  </a:cxn>
                  <a:cxn ang="0">
                    <a:pos x="44" y="10"/>
                  </a:cxn>
                  <a:cxn ang="0">
                    <a:pos x="40" y="10"/>
                  </a:cxn>
                  <a:cxn ang="0">
                    <a:pos x="42" y="14"/>
                  </a:cxn>
                  <a:cxn ang="0">
                    <a:pos x="42" y="24"/>
                  </a:cxn>
                  <a:cxn ang="0">
                    <a:pos x="32" y="34"/>
                  </a:cxn>
                  <a:cxn ang="0">
                    <a:pos x="24" y="34"/>
                  </a:cxn>
                  <a:cxn ang="0">
                    <a:pos x="20" y="32"/>
                  </a:cxn>
                  <a:cxn ang="0">
                    <a:pos x="26" y="28"/>
                  </a:cxn>
                  <a:cxn ang="0">
                    <a:pos x="32" y="26"/>
                  </a:cxn>
                  <a:cxn ang="0">
                    <a:pos x="38" y="16"/>
                  </a:cxn>
                  <a:cxn ang="0">
                    <a:pos x="34" y="10"/>
                  </a:cxn>
                  <a:cxn ang="0">
                    <a:pos x="28" y="6"/>
                  </a:cxn>
                  <a:cxn ang="0">
                    <a:pos x="24" y="6"/>
                  </a:cxn>
                  <a:cxn ang="0">
                    <a:pos x="20" y="4"/>
                  </a:cxn>
                  <a:cxn ang="0">
                    <a:pos x="14" y="4"/>
                  </a:cxn>
                  <a:cxn ang="0">
                    <a:pos x="12" y="4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4" y="28"/>
                  </a:cxn>
                  <a:cxn ang="0">
                    <a:pos x="6" y="36"/>
                  </a:cxn>
                  <a:cxn ang="0">
                    <a:pos x="8" y="42"/>
                  </a:cxn>
                  <a:cxn ang="0">
                    <a:pos x="10" y="46"/>
                  </a:cxn>
                  <a:cxn ang="0">
                    <a:pos x="16" y="44"/>
                  </a:cxn>
                  <a:cxn ang="0">
                    <a:pos x="24" y="48"/>
                  </a:cxn>
                  <a:cxn ang="0">
                    <a:pos x="22" y="52"/>
                  </a:cxn>
                  <a:cxn ang="0">
                    <a:pos x="18" y="50"/>
                  </a:cxn>
                  <a:cxn ang="0">
                    <a:pos x="16" y="54"/>
                  </a:cxn>
                  <a:cxn ang="0">
                    <a:pos x="20" y="56"/>
                  </a:cxn>
                  <a:cxn ang="0">
                    <a:pos x="24" y="62"/>
                  </a:cxn>
                  <a:cxn ang="0">
                    <a:pos x="30" y="64"/>
                  </a:cxn>
                  <a:cxn ang="0">
                    <a:pos x="36" y="64"/>
                  </a:cxn>
                  <a:cxn ang="0">
                    <a:pos x="40" y="60"/>
                  </a:cxn>
                  <a:cxn ang="0">
                    <a:pos x="44" y="58"/>
                  </a:cxn>
                </a:cxnLst>
                <a:rect l="0" t="0" r="r" b="b"/>
                <a:pathLst>
                  <a:path w="58" h="64">
                    <a:moveTo>
                      <a:pt x="44" y="58"/>
                    </a:moveTo>
                    <a:lnTo>
                      <a:pt x="44" y="58"/>
                    </a:lnTo>
                    <a:lnTo>
                      <a:pt x="48" y="56"/>
                    </a:lnTo>
                    <a:lnTo>
                      <a:pt x="50" y="54"/>
                    </a:lnTo>
                    <a:lnTo>
                      <a:pt x="50" y="44"/>
                    </a:lnTo>
                    <a:lnTo>
                      <a:pt x="50" y="32"/>
                    </a:lnTo>
                    <a:lnTo>
                      <a:pt x="50" y="28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58" y="8"/>
                    </a:lnTo>
                    <a:lnTo>
                      <a:pt x="58" y="4"/>
                    </a:lnTo>
                    <a:lnTo>
                      <a:pt x="56" y="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0" y="8"/>
                    </a:lnTo>
                    <a:lnTo>
                      <a:pt x="44" y="10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2" y="14"/>
                    </a:lnTo>
                    <a:lnTo>
                      <a:pt x="42" y="14"/>
                    </a:lnTo>
                    <a:lnTo>
                      <a:pt x="44" y="20"/>
                    </a:lnTo>
                    <a:lnTo>
                      <a:pt x="42" y="24"/>
                    </a:lnTo>
                    <a:lnTo>
                      <a:pt x="40" y="30"/>
                    </a:lnTo>
                    <a:lnTo>
                      <a:pt x="32" y="34"/>
                    </a:lnTo>
                    <a:lnTo>
                      <a:pt x="32" y="34"/>
                    </a:lnTo>
                    <a:lnTo>
                      <a:pt x="24" y="34"/>
                    </a:lnTo>
                    <a:lnTo>
                      <a:pt x="20" y="34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26" y="28"/>
                    </a:lnTo>
                    <a:lnTo>
                      <a:pt x="26" y="28"/>
                    </a:lnTo>
                    <a:lnTo>
                      <a:pt x="32" y="26"/>
                    </a:lnTo>
                    <a:lnTo>
                      <a:pt x="38" y="22"/>
                    </a:lnTo>
                    <a:lnTo>
                      <a:pt x="38" y="1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8" y="34"/>
                    </a:lnTo>
                    <a:lnTo>
                      <a:pt x="6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8" y="42"/>
                    </a:lnTo>
                    <a:lnTo>
                      <a:pt x="10" y="46"/>
                    </a:lnTo>
                    <a:lnTo>
                      <a:pt x="16" y="44"/>
                    </a:lnTo>
                    <a:lnTo>
                      <a:pt x="16" y="44"/>
                    </a:lnTo>
                    <a:lnTo>
                      <a:pt x="20" y="46"/>
                    </a:lnTo>
                    <a:lnTo>
                      <a:pt x="24" y="48"/>
                    </a:lnTo>
                    <a:lnTo>
                      <a:pt x="26" y="50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18" y="50"/>
                    </a:lnTo>
                    <a:lnTo>
                      <a:pt x="16" y="52"/>
                    </a:lnTo>
                    <a:lnTo>
                      <a:pt x="16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22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60"/>
                    </a:lnTo>
                    <a:lnTo>
                      <a:pt x="44" y="58"/>
                    </a:lnTo>
                    <a:lnTo>
                      <a:pt x="44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6" name="Freeform 6043"/>
              <p:cNvSpPr>
                <a:spLocks/>
              </p:cNvSpPr>
              <p:nvPr/>
            </p:nvSpPr>
            <p:spPr bwMode="auto">
              <a:xfrm>
                <a:off x="1118870" y="2185353"/>
                <a:ext cx="132080" cy="93980"/>
              </a:xfrm>
              <a:custGeom>
                <a:avLst/>
                <a:gdLst/>
                <a:ahLst/>
                <a:cxnLst>
                  <a:cxn ang="0">
                    <a:pos x="196" y="148"/>
                  </a:cxn>
                  <a:cxn ang="0">
                    <a:pos x="206" y="146"/>
                  </a:cxn>
                  <a:cxn ang="0">
                    <a:pos x="208" y="144"/>
                  </a:cxn>
                  <a:cxn ang="0">
                    <a:pos x="202" y="130"/>
                  </a:cxn>
                  <a:cxn ang="0">
                    <a:pos x="200" y="124"/>
                  </a:cxn>
                  <a:cxn ang="0">
                    <a:pos x="192" y="116"/>
                  </a:cxn>
                  <a:cxn ang="0">
                    <a:pos x="180" y="94"/>
                  </a:cxn>
                  <a:cxn ang="0">
                    <a:pos x="172" y="90"/>
                  </a:cxn>
                  <a:cxn ang="0">
                    <a:pos x="144" y="76"/>
                  </a:cxn>
                  <a:cxn ang="0">
                    <a:pos x="144" y="70"/>
                  </a:cxn>
                  <a:cxn ang="0">
                    <a:pos x="138" y="60"/>
                  </a:cxn>
                  <a:cxn ang="0">
                    <a:pos x="122" y="38"/>
                  </a:cxn>
                  <a:cxn ang="0">
                    <a:pos x="110" y="30"/>
                  </a:cxn>
                  <a:cxn ang="0">
                    <a:pos x="52" y="14"/>
                  </a:cxn>
                  <a:cxn ang="0">
                    <a:pos x="36" y="4"/>
                  </a:cxn>
                  <a:cxn ang="0">
                    <a:pos x="8" y="0"/>
                  </a:cxn>
                  <a:cxn ang="0">
                    <a:pos x="0" y="4"/>
                  </a:cxn>
                  <a:cxn ang="0">
                    <a:pos x="14" y="20"/>
                  </a:cxn>
                  <a:cxn ang="0">
                    <a:pos x="24" y="20"/>
                  </a:cxn>
                  <a:cxn ang="0">
                    <a:pos x="40" y="20"/>
                  </a:cxn>
                  <a:cxn ang="0">
                    <a:pos x="30" y="22"/>
                  </a:cxn>
                  <a:cxn ang="0">
                    <a:pos x="22" y="30"/>
                  </a:cxn>
                  <a:cxn ang="0">
                    <a:pos x="26" y="34"/>
                  </a:cxn>
                  <a:cxn ang="0">
                    <a:pos x="22" y="42"/>
                  </a:cxn>
                  <a:cxn ang="0">
                    <a:pos x="22" y="44"/>
                  </a:cxn>
                  <a:cxn ang="0">
                    <a:pos x="30" y="42"/>
                  </a:cxn>
                  <a:cxn ang="0">
                    <a:pos x="40" y="44"/>
                  </a:cxn>
                  <a:cxn ang="0">
                    <a:pos x="44" y="46"/>
                  </a:cxn>
                  <a:cxn ang="0">
                    <a:pos x="50" y="42"/>
                  </a:cxn>
                  <a:cxn ang="0">
                    <a:pos x="52" y="46"/>
                  </a:cxn>
                  <a:cxn ang="0">
                    <a:pos x="50" y="56"/>
                  </a:cxn>
                  <a:cxn ang="0">
                    <a:pos x="54" y="60"/>
                  </a:cxn>
                  <a:cxn ang="0">
                    <a:pos x="68" y="52"/>
                  </a:cxn>
                  <a:cxn ang="0">
                    <a:pos x="72" y="58"/>
                  </a:cxn>
                  <a:cxn ang="0">
                    <a:pos x="82" y="68"/>
                  </a:cxn>
                  <a:cxn ang="0">
                    <a:pos x="80" y="72"/>
                  </a:cxn>
                  <a:cxn ang="0">
                    <a:pos x="76" y="84"/>
                  </a:cxn>
                  <a:cxn ang="0">
                    <a:pos x="94" y="84"/>
                  </a:cxn>
                  <a:cxn ang="0">
                    <a:pos x="100" y="90"/>
                  </a:cxn>
                  <a:cxn ang="0">
                    <a:pos x="106" y="96"/>
                  </a:cxn>
                  <a:cxn ang="0">
                    <a:pos x="108" y="104"/>
                  </a:cxn>
                  <a:cxn ang="0">
                    <a:pos x="122" y="112"/>
                  </a:cxn>
                  <a:cxn ang="0">
                    <a:pos x="132" y="112"/>
                  </a:cxn>
                  <a:cxn ang="0">
                    <a:pos x="134" y="116"/>
                  </a:cxn>
                  <a:cxn ang="0">
                    <a:pos x="136" y="126"/>
                  </a:cxn>
                  <a:cxn ang="0">
                    <a:pos x="154" y="136"/>
                  </a:cxn>
                  <a:cxn ang="0">
                    <a:pos x="176" y="144"/>
                  </a:cxn>
                </a:cxnLst>
                <a:rect l="0" t="0" r="r" b="b"/>
                <a:pathLst>
                  <a:path w="208" h="148">
                    <a:moveTo>
                      <a:pt x="186" y="148"/>
                    </a:moveTo>
                    <a:lnTo>
                      <a:pt x="186" y="148"/>
                    </a:lnTo>
                    <a:lnTo>
                      <a:pt x="196" y="148"/>
                    </a:lnTo>
                    <a:lnTo>
                      <a:pt x="200" y="148"/>
                    </a:lnTo>
                    <a:lnTo>
                      <a:pt x="202" y="146"/>
                    </a:lnTo>
                    <a:lnTo>
                      <a:pt x="206" y="146"/>
                    </a:lnTo>
                    <a:lnTo>
                      <a:pt x="206" y="146"/>
                    </a:lnTo>
                    <a:lnTo>
                      <a:pt x="208" y="146"/>
                    </a:lnTo>
                    <a:lnTo>
                      <a:pt x="208" y="144"/>
                    </a:lnTo>
                    <a:lnTo>
                      <a:pt x="208" y="140"/>
                    </a:lnTo>
                    <a:lnTo>
                      <a:pt x="206" y="134"/>
                    </a:lnTo>
                    <a:lnTo>
                      <a:pt x="202" y="130"/>
                    </a:lnTo>
                    <a:lnTo>
                      <a:pt x="202" y="130"/>
                    </a:lnTo>
                    <a:lnTo>
                      <a:pt x="200" y="128"/>
                    </a:lnTo>
                    <a:lnTo>
                      <a:pt x="200" y="124"/>
                    </a:lnTo>
                    <a:lnTo>
                      <a:pt x="198" y="120"/>
                    </a:lnTo>
                    <a:lnTo>
                      <a:pt x="192" y="116"/>
                    </a:lnTo>
                    <a:lnTo>
                      <a:pt x="192" y="116"/>
                    </a:lnTo>
                    <a:lnTo>
                      <a:pt x="188" y="110"/>
                    </a:lnTo>
                    <a:lnTo>
                      <a:pt x="184" y="102"/>
                    </a:lnTo>
                    <a:lnTo>
                      <a:pt x="180" y="94"/>
                    </a:lnTo>
                    <a:lnTo>
                      <a:pt x="176" y="92"/>
                    </a:lnTo>
                    <a:lnTo>
                      <a:pt x="172" y="90"/>
                    </a:lnTo>
                    <a:lnTo>
                      <a:pt x="172" y="90"/>
                    </a:lnTo>
                    <a:lnTo>
                      <a:pt x="160" y="86"/>
                    </a:lnTo>
                    <a:lnTo>
                      <a:pt x="150" y="80"/>
                    </a:lnTo>
                    <a:lnTo>
                      <a:pt x="144" y="76"/>
                    </a:lnTo>
                    <a:lnTo>
                      <a:pt x="144" y="72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8"/>
                    </a:lnTo>
                    <a:lnTo>
                      <a:pt x="144" y="64"/>
                    </a:lnTo>
                    <a:lnTo>
                      <a:pt x="138" y="60"/>
                    </a:lnTo>
                    <a:lnTo>
                      <a:pt x="130" y="52"/>
                    </a:lnTo>
                    <a:lnTo>
                      <a:pt x="126" y="46"/>
                    </a:lnTo>
                    <a:lnTo>
                      <a:pt x="122" y="38"/>
                    </a:lnTo>
                    <a:lnTo>
                      <a:pt x="122" y="38"/>
                    </a:lnTo>
                    <a:lnTo>
                      <a:pt x="118" y="34"/>
                    </a:lnTo>
                    <a:lnTo>
                      <a:pt x="110" y="30"/>
                    </a:lnTo>
                    <a:lnTo>
                      <a:pt x="86" y="22"/>
                    </a:lnTo>
                    <a:lnTo>
                      <a:pt x="62" y="18"/>
                    </a:lnTo>
                    <a:lnTo>
                      <a:pt x="52" y="14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36" y="4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32" y="18"/>
                    </a:lnTo>
                    <a:lnTo>
                      <a:pt x="38" y="18"/>
                    </a:lnTo>
                    <a:lnTo>
                      <a:pt x="40" y="20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30" y="22"/>
                    </a:lnTo>
                    <a:lnTo>
                      <a:pt x="24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6" y="34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2" y="42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30" y="42"/>
                    </a:lnTo>
                    <a:lnTo>
                      <a:pt x="36" y="42"/>
                    </a:lnTo>
                    <a:lnTo>
                      <a:pt x="38" y="42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8"/>
                    </a:lnTo>
                    <a:lnTo>
                      <a:pt x="44" y="46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52" y="44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50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4" y="60"/>
                    </a:lnTo>
                    <a:lnTo>
                      <a:pt x="56" y="58"/>
                    </a:lnTo>
                    <a:lnTo>
                      <a:pt x="62" y="56"/>
                    </a:lnTo>
                    <a:lnTo>
                      <a:pt x="68" y="52"/>
                    </a:lnTo>
                    <a:lnTo>
                      <a:pt x="70" y="54"/>
                    </a:lnTo>
                    <a:lnTo>
                      <a:pt x="72" y="58"/>
                    </a:lnTo>
                    <a:lnTo>
                      <a:pt x="72" y="58"/>
                    </a:lnTo>
                    <a:lnTo>
                      <a:pt x="74" y="62"/>
                    </a:lnTo>
                    <a:lnTo>
                      <a:pt x="76" y="66"/>
                    </a:lnTo>
                    <a:lnTo>
                      <a:pt x="82" y="68"/>
                    </a:lnTo>
                    <a:lnTo>
                      <a:pt x="84" y="70"/>
                    </a:lnTo>
                    <a:lnTo>
                      <a:pt x="80" y="72"/>
                    </a:lnTo>
                    <a:lnTo>
                      <a:pt x="80" y="72"/>
                    </a:lnTo>
                    <a:lnTo>
                      <a:pt x="74" y="76"/>
                    </a:lnTo>
                    <a:lnTo>
                      <a:pt x="74" y="82"/>
                    </a:lnTo>
                    <a:lnTo>
                      <a:pt x="76" y="84"/>
                    </a:lnTo>
                    <a:lnTo>
                      <a:pt x="82" y="86"/>
                    </a:lnTo>
                    <a:lnTo>
                      <a:pt x="82" y="86"/>
                    </a:lnTo>
                    <a:lnTo>
                      <a:pt x="94" y="84"/>
                    </a:lnTo>
                    <a:lnTo>
                      <a:pt x="96" y="86"/>
                    </a:lnTo>
                    <a:lnTo>
                      <a:pt x="100" y="90"/>
                    </a:lnTo>
                    <a:lnTo>
                      <a:pt x="100" y="90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6" y="96"/>
                    </a:lnTo>
                    <a:lnTo>
                      <a:pt x="106" y="100"/>
                    </a:lnTo>
                    <a:lnTo>
                      <a:pt x="106" y="100"/>
                    </a:lnTo>
                    <a:lnTo>
                      <a:pt x="108" y="104"/>
                    </a:lnTo>
                    <a:lnTo>
                      <a:pt x="110" y="110"/>
                    </a:lnTo>
                    <a:lnTo>
                      <a:pt x="116" y="112"/>
                    </a:lnTo>
                    <a:lnTo>
                      <a:pt x="122" y="112"/>
                    </a:lnTo>
                    <a:lnTo>
                      <a:pt x="122" y="112"/>
                    </a:lnTo>
                    <a:lnTo>
                      <a:pt x="128" y="110"/>
                    </a:lnTo>
                    <a:lnTo>
                      <a:pt x="132" y="112"/>
                    </a:lnTo>
                    <a:lnTo>
                      <a:pt x="136" y="112"/>
                    </a:lnTo>
                    <a:lnTo>
                      <a:pt x="134" y="116"/>
                    </a:lnTo>
                    <a:lnTo>
                      <a:pt x="134" y="116"/>
                    </a:lnTo>
                    <a:lnTo>
                      <a:pt x="132" y="118"/>
                    </a:lnTo>
                    <a:lnTo>
                      <a:pt x="132" y="120"/>
                    </a:lnTo>
                    <a:lnTo>
                      <a:pt x="136" y="126"/>
                    </a:lnTo>
                    <a:lnTo>
                      <a:pt x="144" y="132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64" y="138"/>
                    </a:lnTo>
                    <a:lnTo>
                      <a:pt x="170" y="140"/>
                    </a:lnTo>
                    <a:lnTo>
                      <a:pt x="176" y="144"/>
                    </a:lnTo>
                    <a:lnTo>
                      <a:pt x="186" y="148"/>
                    </a:lnTo>
                    <a:lnTo>
                      <a:pt x="186" y="1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7" name="Freeform 6044"/>
              <p:cNvSpPr>
                <a:spLocks/>
              </p:cNvSpPr>
              <p:nvPr/>
            </p:nvSpPr>
            <p:spPr bwMode="auto">
              <a:xfrm>
                <a:off x="1097280" y="2091373"/>
                <a:ext cx="16510" cy="2667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8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2" y="18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2" y="24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6" y="18"/>
                  </a:cxn>
                  <a:cxn ang="0">
                    <a:pos x="16" y="20"/>
                  </a:cxn>
                  <a:cxn ang="0">
                    <a:pos x="10" y="24"/>
                  </a:cxn>
                  <a:cxn ang="0">
                    <a:pos x="6" y="28"/>
                  </a:cxn>
                  <a:cxn ang="0">
                    <a:pos x="4" y="30"/>
                  </a:cxn>
                  <a:cxn ang="0">
                    <a:pos x="4" y="32"/>
                  </a:cxn>
                  <a:cxn ang="0">
                    <a:pos x="4" y="32"/>
                  </a:cxn>
                  <a:cxn ang="0">
                    <a:pos x="8" y="36"/>
                  </a:cxn>
                  <a:cxn ang="0">
                    <a:pos x="10" y="38"/>
                  </a:cxn>
                  <a:cxn ang="0">
                    <a:pos x="14" y="36"/>
                  </a:cxn>
                  <a:cxn ang="0">
                    <a:pos x="18" y="32"/>
                  </a:cxn>
                  <a:cxn ang="0">
                    <a:pos x="18" y="32"/>
                  </a:cxn>
                  <a:cxn ang="0">
                    <a:pos x="18" y="30"/>
                  </a:cxn>
                  <a:cxn ang="0">
                    <a:pos x="20" y="34"/>
                  </a:cxn>
                  <a:cxn ang="0">
                    <a:pos x="20" y="38"/>
                  </a:cxn>
                  <a:cxn ang="0">
                    <a:pos x="20" y="40"/>
                  </a:cxn>
                  <a:cxn ang="0">
                    <a:pos x="22" y="42"/>
                  </a:cxn>
                  <a:cxn ang="0">
                    <a:pos x="22" y="42"/>
                  </a:cxn>
                  <a:cxn ang="0">
                    <a:pos x="24" y="42"/>
                  </a:cxn>
                  <a:cxn ang="0">
                    <a:pos x="26" y="38"/>
                  </a:cxn>
                  <a:cxn ang="0">
                    <a:pos x="26" y="24"/>
                  </a:cxn>
                  <a:cxn ang="0">
                    <a:pos x="26" y="24"/>
                  </a:cxn>
                  <a:cxn ang="0">
                    <a:pos x="26" y="18"/>
                  </a:cxn>
                  <a:cxn ang="0">
                    <a:pos x="24" y="14"/>
                  </a:cxn>
                  <a:cxn ang="0">
                    <a:pos x="18" y="8"/>
                  </a:cxn>
                  <a:cxn ang="0">
                    <a:pos x="12" y="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6" h="4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20" y="34"/>
                    </a:lnTo>
                    <a:lnTo>
                      <a:pt x="20" y="38"/>
                    </a:lnTo>
                    <a:lnTo>
                      <a:pt x="20" y="40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24" y="42"/>
                    </a:lnTo>
                    <a:lnTo>
                      <a:pt x="26" y="38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24" y="14"/>
                    </a:lnTo>
                    <a:lnTo>
                      <a:pt x="18" y="8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8" name="Freeform 6045"/>
              <p:cNvSpPr>
                <a:spLocks/>
              </p:cNvSpPr>
              <p:nvPr/>
            </p:nvSpPr>
            <p:spPr bwMode="auto">
              <a:xfrm>
                <a:off x="1158240" y="2223453"/>
                <a:ext cx="7620" cy="889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10"/>
                  </a:cxn>
                  <a:cxn ang="0">
                    <a:pos x="8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0" y="4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2" h="1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89" name="Freeform 6046"/>
              <p:cNvSpPr>
                <a:spLocks/>
              </p:cNvSpPr>
              <p:nvPr/>
            </p:nvSpPr>
            <p:spPr bwMode="auto">
              <a:xfrm>
                <a:off x="1059180" y="2060893"/>
                <a:ext cx="11430" cy="8890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4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4"/>
                  </a:cxn>
                  <a:cxn ang="0">
                    <a:pos x="4" y="1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14"/>
                  </a:cxn>
                  <a:cxn ang="0">
                    <a:pos x="14" y="1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4">
                    <a:moveTo>
                      <a:pt x="18" y="12"/>
                    </a:moveTo>
                    <a:lnTo>
                      <a:pt x="18" y="12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0" name="Freeform 6047"/>
              <p:cNvSpPr>
                <a:spLocks/>
              </p:cNvSpPr>
              <p:nvPr/>
            </p:nvSpPr>
            <p:spPr bwMode="auto">
              <a:xfrm>
                <a:off x="1051560" y="2039303"/>
                <a:ext cx="6350" cy="635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10">
                    <a:moveTo>
                      <a:pt x="0" y="8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1" name="Freeform 6048"/>
              <p:cNvSpPr>
                <a:spLocks/>
              </p:cNvSpPr>
              <p:nvPr/>
            </p:nvSpPr>
            <p:spPr bwMode="auto">
              <a:xfrm>
                <a:off x="1040130" y="2025333"/>
                <a:ext cx="5080" cy="508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8" h="8">
                    <a:moveTo>
                      <a:pt x="2" y="8"/>
                    </a:moveTo>
                    <a:lnTo>
                      <a:pt x="2" y="8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2" name="Freeform 6049"/>
              <p:cNvSpPr>
                <a:spLocks/>
              </p:cNvSpPr>
              <p:nvPr/>
            </p:nvSpPr>
            <p:spPr bwMode="auto">
              <a:xfrm>
                <a:off x="1012190" y="2092643"/>
                <a:ext cx="39370" cy="43180"/>
              </a:xfrm>
              <a:custGeom>
                <a:avLst/>
                <a:gdLst/>
                <a:ahLst/>
                <a:cxnLst>
                  <a:cxn ang="0">
                    <a:pos x="52" y="56"/>
                  </a:cxn>
                  <a:cxn ang="0">
                    <a:pos x="52" y="50"/>
                  </a:cxn>
                  <a:cxn ang="0">
                    <a:pos x="48" y="52"/>
                  </a:cxn>
                  <a:cxn ang="0">
                    <a:pos x="46" y="52"/>
                  </a:cxn>
                  <a:cxn ang="0">
                    <a:pos x="44" y="48"/>
                  </a:cxn>
                  <a:cxn ang="0">
                    <a:pos x="42" y="46"/>
                  </a:cxn>
                  <a:cxn ang="0">
                    <a:pos x="34" y="40"/>
                  </a:cxn>
                  <a:cxn ang="0">
                    <a:pos x="32" y="32"/>
                  </a:cxn>
                  <a:cxn ang="0">
                    <a:pos x="34" y="30"/>
                  </a:cxn>
                  <a:cxn ang="0">
                    <a:pos x="30" y="28"/>
                  </a:cxn>
                  <a:cxn ang="0">
                    <a:pos x="26" y="26"/>
                  </a:cxn>
                  <a:cxn ang="0">
                    <a:pos x="28" y="24"/>
                  </a:cxn>
                  <a:cxn ang="0">
                    <a:pos x="38" y="22"/>
                  </a:cxn>
                  <a:cxn ang="0">
                    <a:pos x="38" y="18"/>
                  </a:cxn>
                  <a:cxn ang="0">
                    <a:pos x="36" y="16"/>
                  </a:cxn>
                  <a:cxn ang="0">
                    <a:pos x="36" y="14"/>
                  </a:cxn>
                  <a:cxn ang="0">
                    <a:pos x="36" y="8"/>
                  </a:cxn>
                  <a:cxn ang="0">
                    <a:pos x="32" y="4"/>
                  </a:cxn>
                  <a:cxn ang="0">
                    <a:pos x="32" y="2"/>
                  </a:cxn>
                  <a:cxn ang="0">
                    <a:pos x="26" y="2"/>
                  </a:cxn>
                  <a:cxn ang="0">
                    <a:pos x="22" y="6"/>
                  </a:cxn>
                  <a:cxn ang="0">
                    <a:pos x="16" y="8"/>
                  </a:cxn>
                  <a:cxn ang="0">
                    <a:pos x="2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10" y="14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12" y="20"/>
                  </a:cxn>
                  <a:cxn ang="0">
                    <a:pos x="10" y="24"/>
                  </a:cxn>
                  <a:cxn ang="0">
                    <a:pos x="18" y="30"/>
                  </a:cxn>
                  <a:cxn ang="0">
                    <a:pos x="22" y="30"/>
                  </a:cxn>
                  <a:cxn ang="0">
                    <a:pos x="20" y="32"/>
                  </a:cxn>
                  <a:cxn ang="0">
                    <a:pos x="20" y="34"/>
                  </a:cxn>
                  <a:cxn ang="0">
                    <a:pos x="34" y="48"/>
                  </a:cxn>
                  <a:cxn ang="0">
                    <a:pos x="38" y="52"/>
                  </a:cxn>
                  <a:cxn ang="0">
                    <a:pos x="40" y="56"/>
                  </a:cxn>
                  <a:cxn ang="0">
                    <a:pos x="42" y="58"/>
                  </a:cxn>
                  <a:cxn ang="0">
                    <a:pos x="46" y="64"/>
                  </a:cxn>
                  <a:cxn ang="0">
                    <a:pos x="54" y="68"/>
                  </a:cxn>
                  <a:cxn ang="0">
                    <a:pos x="60" y="68"/>
                  </a:cxn>
                  <a:cxn ang="0">
                    <a:pos x="62" y="64"/>
                  </a:cxn>
                  <a:cxn ang="0">
                    <a:pos x="60" y="60"/>
                  </a:cxn>
                  <a:cxn ang="0">
                    <a:pos x="52" y="58"/>
                  </a:cxn>
                  <a:cxn ang="0">
                    <a:pos x="52" y="56"/>
                  </a:cxn>
                </a:cxnLst>
                <a:rect l="0" t="0" r="r" b="b"/>
                <a:pathLst>
                  <a:path w="62" h="68">
                    <a:moveTo>
                      <a:pt x="52" y="56"/>
                    </a:moveTo>
                    <a:lnTo>
                      <a:pt x="52" y="56"/>
                    </a:lnTo>
                    <a:lnTo>
                      <a:pt x="52" y="54"/>
                    </a:lnTo>
                    <a:lnTo>
                      <a:pt x="52" y="50"/>
                    </a:lnTo>
                    <a:lnTo>
                      <a:pt x="52" y="50"/>
                    </a:lnTo>
                    <a:lnTo>
                      <a:pt x="48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6" y="50"/>
                    </a:lnTo>
                    <a:lnTo>
                      <a:pt x="44" y="48"/>
                    </a:lnTo>
                    <a:lnTo>
                      <a:pt x="42" y="46"/>
                    </a:lnTo>
                    <a:lnTo>
                      <a:pt x="42" y="46"/>
                    </a:lnTo>
                    <a:lnTo>
                      <a:pt x="38" y="46"/>
                    </a:lnTo>
                    <a:lnTo>
                      <a:pt x="34" y="40"/>
                    </a:lnTo>
                    <a:lnTo>
                      <a:pt x="32" y="36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8" y="24"/>
                    </a:lnTo>
                    <a:lnTo>
                      <a:pt x="34" y="24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4" y="8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4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0" y="32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4" y="40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8" y="52"/>
                    </a:lnTo>
                    <a:lnTo>
                      <a:pt x="40" y="54"/>
                    </a:lnTo>
                    <a:lnTo>
                      <a:pt x="40" y="56"/>
                    </a:lnTo>
                    <a:lnTo>
                      <a:pt x="42" y="58"/>
                    </a:lnTo>
                    <a:lnTo>
                      <a:pt x="42" y="58"/>
                    </a:lnTo>
                    <a:lnTo>
                      <a:pt x="44" y="62"/>
                    </a:lnTo>
                    <a:lnTo>
                      <a:pt x="46" y="64"/>
                    </a:lnTo>
                    <a:lnTo>
                      <a:pt x="50" y="68"/>
                    </a:lnTo>
                    <a:lnTo>
                      <a:pt x="54" y="68"/>
                    </a:lnTo>
                    <a:lnTo>
                      <a:pt x="54" y="68"/>
                    </a:lnTo>
                    <a:lnTo>
                      <a:pt x="60" y="68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0" y="60"/>
                    </a:lnTo>
                    <a:lnTo>
                      <a:pt x="56" y="58"/>
                    </a:lnTo>
                    <a:lnTo>
                      <a:pt x="52" y="58"/>
                    </a:lnTo>
                    <a:lnTo>
                      <a:pt x="50" y="58"/>
                    </a:lnTo>
                    <a:lnTo>
                      <a:pt x="52" y="56"/>
                    </a:lnTo>
                    <a:lnTo>
                      <a:pt x="52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3" name="Freeform 6050"/>
              <p:cNvSpPr>
                <a:spLocks/>
              </p:cNvSpPr>
              <p:nvPr/>
            </p:nvSpPr>
            <p:spPr bwMode="auto">
              <a:xfrm>
                <a:off x="1109980" y="2124393"/>
                <a:ext cx="3810" cy="635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6" y="10"/>
                  </a:cxn>
                  <a:cxn ang="0">
                    <a:pos x="6" y="6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6" y="6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4" name="Freeform 6051"/>
              <p:cNvSpPr>
                <a:spLocks/>
              </p:cNvSpPr>
              <p:nvPr/>
            </p:nvSpPr>
            <p:spPr bwMode="auto">
              <a:xfrm>
                <a:off x="1096010" y="2111693"/>
                <a:ext cx="8890" cy="127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2" y="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14" h="20">
                    <a:moveTo>
                      <a:pt x="0" y="2"/>
                    </a:moveTo>
                    <a:lnTo>
                      <a:pt x="0" y="2"/>
                    </a:lnTo>
                    <a:lnTo>
                      <a:pt x="2" y="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5" name="Freeform 6052"/>
              <p:cNvSpPr>
                <a:spLocks/>
              </p:cNvSpPr>
              <p:nvPr/>
            </p:nvSpPr>
            <p:spPr bwMode="auto">
              <a:xfrm>
                <a:off x="1070610" y="2068513"/>
                <a:ext cx="19050" cy="26670"/>
              </a:xfrm>
              <a:custGeom>
                <a:avLst/>
                <a:gdLst/>
                <a:ahLst/>
                <a:cxnLst>
                  <a:cxn ang="0">
                    <a:pos x="30" y="26"/>
                  </a:cxn>
                  <a:cxn ang="0">
                    <a:pos x="30" y="26"/>
                  </a:cxn>
                  <a:cxn ang="0">
                    <a:pos x="20" y="16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6"/>
                  </a:cxn>
                  <a:cxn ang="0">
                    <a:pos x="8" y="1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4" y="22"/>
                  </a:cxn>
                  <a:cxn ang="0">
                    <a:pos x="18" y="26"/>
                  </a:cxn>
                  <a:cxn ang="0">
                    <a:pos x="24" y="40"/>
                  </a:cxn>
                  <a:cxn ang="0">
                    <a:pos x="24" y="40"/>
                  </a:cxn>
                  <a:cxn ang="0">
                    <a:pos x="26" y="40"/>
                  </a:cxn>
                  <a:cxn ang="0">
                    <a:pos x="28" y="42"/>
                  </a:cxn>
                  <a:cxn ang="0">
                    <a:pos x="30" y="40"/>
                  </a:cxn>
                  <a:cxn ang="0">
                    <a:pos x="30" y="38"/>
                  </a:cxn>
                  <a:cxn ang="0">
                    <a:pos x="30" y="38"/>
                  </a:cxn>
                  <a:cxn ang="0">
                    <a:pos x="30" y="36"/>
                  </a:cxn>
                  <a:cxn ang="0">
                    <a:pos x="30" y="34"/>
                  </a:cxn>
                  <a:cxn ang="0">
                    <a:pos x="30" y="32"/>
                  </a:cxn>
                  <a:cxn ang="0">
                    <a:pos x="30" y="26"/>
                  </a:cxn>
                  <a:cxn ang="0">
                    <a:pos x="30" y="26"/>
                  </a:cxn>
                </a:cxnLst>
                <a:rect l="0" t="0" r="r" b="b"/>
                <a:pathLst>
                  <a:path w="30" h="42">
                    <a:moveTo>
                      <a:pt x="30" y="26"/>
                    </a:moveTo>
                    <a:lnTo>
                      <a:pt x="30" y="26"/>
                    </a:lnTo>
                    <a:lnTo>
                      <a:pt x="20" y="16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4" y="22"/>
                    </a:lnTo>
                    <a:lnTo>
                      <a:pt x="18" y="26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8" y="42"/>
                    </a:lnTo>
                    <a:lnTo>
                      <a:pt x="30" y="40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30" y="36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0" y="26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6" name="Freeform 6053"/>
              <p:cNvSpPr>
                <a:spLocks/>
              </p:cNvSpPr>
              <p:nvPr/>
            </p:nvSpPr>
            <p:spPr bwMode="auto">
              <a:xfrm>
                <a:off x="1064260" y="2078673"/>
                <a:ext cx="17780" cy="17780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8" y="14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4" y="28"/>
                  </a:cxn>
                  <a:cxn ang="0">
                    <a:pos x="26" y="28"/>
                  </a:cxn>
                  <a:cxn ang="0">
                    <a:pos x="28" y="24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24" y="14"/>
                  </a:cxn>
                  <a:cxn ang="0">
                    <a:pos x="20" y="10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28" h="2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4" y="28"/>
                    </a:lnTo>
                    <a:lnTo>
                      <a:pt x="26" y="28"/>
                    </a:lnTo>
                    <a:lnTo>
                      <a:pt x="28" y="24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7" name="Freeform 6055"/>
              <p:cNvSpPr>
                <a:spLocks/>
              </p:cNvSpPr>
              <p:nvPr/>
            </p:nvSpPr>
            <p:spPr bwMode="auto">
              <a:xfrm>
                <a:off x="2825750" y="3357563"/>
                <a:ext cx="6350" cy="1143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2" y="16"/>
                  </a:cxn>
                  <a:cxn ang="0">
                    <a:pos x="4" y="18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6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8" name="Freeform 6056"/>
              <p:cNvSpPr>
                <a:spLocks/>
              </p:cNvSpPr>
              <p:nvPr/>
            </p:nvSpPr>
            <p:spPr bwMode="auto">
              <a:xfrm>
                <a:off x="2833370" y="3381693"/>
                <a:ext cx="6350" cy="1143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12"/>
                  </a:cxn>
                  <a:cxn ang="0">
                    <a:pos x="6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10" y="14"/>
                  </a:cxn>
                  <a:cxn ang="0">
                    <a:pos x="10" y="10"/>
                  </a:cxn>
                  <a:cxn ang="0">
                    <a:pos x="10" y="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10" h="18">
                    <a:moveTo>
                      <a:pt x="2" y="8"/>
                    </a:moveTo>
                    <a:lnTo>
                      <a:pt x="2" y="8"/>
                    </a:lnTo>
                    <a:lnTo>
                      <a:pt x="4" y="12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99" name="Freeform 6057"/>
              <p:cNvSpPr>
                <a:spLocks/>
              </p:cNvSpPr>
              <p:nvPr/>
            </p:nvSpPr>
            <p:spPr bwMode="auto">
              <a:xfrm>
                <a:off x="2832100" y="3353753"/>
                <a:ext cx="10160" cy="889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12"/>
                  </a:cxn>
                  <a:cxn ang="0">
                    <a:pos x="14" y="12"/>
                  </a:cxn>
                  <a:cxn ang="0">
                    <a:pos x="16" y="14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8"/>
                  </a:cxn>
                  <a:cxn ang="0">
                    <a:pos x="12" y="8"/>
                  </a:cxn>
                  <a:cxn ang="0">
                    <a:pos x="10" y="6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16" h="14">
                    <a:moveTo>
                      <a:pt x="0" y="12"/>
                    </a:moveTo>
                    <a:lnTo>
                      <a:pt x="0" y="12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0" name="Freeform 6058"/>
              <p:cNvSpPr>
                <a:spLocks/>
              </p:cNvSpPr>
              <p:nvPr/>
            </p:nvSpPr>
            <p:spPr bwMode="auto">
              <a:xfrm>
                <a:off x="2844800" y="3428683"/>
                <a:ext cx="6350" cy="11430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0" h="18">
                    <a:moveTo>
                      <a:pt x="4" y="2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1" name="Freeform 6059"/>
              <p:cNvSpPr>
                <a:spLocks/>
              </p:cNvSpPr>
              <p:nvPr/>
            </p:nvSpPr>
            <p:spPr bwMode="auto">
              <a:xfrm>
                <a:off x="2824480" y="3332163"/>
                <a:ext cx="5080" cy="508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6" y="8"/>
                  </a:cxn>
                  <a:cxn ang="0">
                    <a:pos x="8" y="6"/>
                  </a:cxn>
                  <a:cxn ang="0">
                    <a:pos x="8" y="4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8" h="8">
                    <a:moveTo>
                      <a:pt x="2" y="8"/>
                    </a:move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2" name="Freeform 6060"/>
              <p:cNvSpPr>
                <a:spLocks/>
              </p:cNvSpPr>
              <p:nvPr/>
            </p:nvSpPr>
            <p:spPr bwMode="auto">
              <a:xfrm>
                <a:off x="2839720" y="3451543"/>
                <a:ext cx="3810" cy="762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2"/>
                  </a:cxn>
                  <a:cxn ang="0">
                    <a:pos x="6" y="8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3" name="Freeform 6061"/>
              <p:cNvSpPr>
                <a:spLocks/>
              </p:cNvSpPr>
              <p:nvPr/>
            </p:nvSpPr>
            <p:spPr bwMode="auto">
              <a:xfrm>
                <a:off x="2840990" y="3404553"/>
                <a:ext cx="11430" cy="15240"/>
              </a:xfrm>
              <a:custGeom>
                <a:avLst/>
                <a:gdLst/>
                <a:ahLst/>
                <a:cxnLst>
                  <a:cxn ang="0">
                    <a:pos x="10" y="20"/>
                  </a:cxn>
                  <a:cxn ang="0">
                    <a:pos x="10" y="20"/>
                  </a:cxn>
                  <a:cxn ang="0">
                    <a:pos x="12" y="22"/>
                  </a:cxn>
                  <a:cxn ang="0">
                    <a:pos x="14" y="22"/>
                  </a:cxn>
                  <a:cxn ang="0">
                    <a:pos x="14" y="2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2"/>
                  </a:cxn>
                  <a:cxn ang="0">
                    <a:pos x="18" y="16"/>
                  </a:cxn>
                  <a:cxn ang="0">
                    <a:pos x="14" y="1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12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0"/>
                  </a:cxn>
                </a:cxnLst>
                <a:rect l="0" t="0" r="r" b="b"/>
                <a:pathLst>
                  <a:path w="18" h="24">
                    <a:moveTo>
                      <a:pt x="10" y="20"/>
                    </a:moveTo>
                    <a:lnTo>
                      <a:pt x="10" y="20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16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10" y="20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4" name="Freeform 6062"/>
              <p:cNvSpPr>
                <a:spLocks/>
              </p:cNvSpPr>
              <p:nvPr/>
            </p:nvSpPr>
            <p:spPr bwMode="auto">
              <a:xfrm>
                <a:off x="2827020" y="3487103"/>
                <a:ext cx="5080" cy="762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6" y="10"/>
                  </a:cxn>
                  <a:cxn ang="0">
                    <a:pos x="8" y="6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1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5" name="Freeform 6063"/>
              <p:cNvSpPr>
                <a:spLocks/>
              </p:cNvSpPr>
              <p:nvPr/>
            </p:nvSpPr>
            <p:spPr bwMode="auto">
              <a:xfrm>
                <a:off x="2838450" y="3368993"/>
                <a:ext cx="2540" cy="38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6" name="Freeform 6064"/>
              <p:cNvSpPr>
                <a:spLocks/>
              </p:cNvSpPr>
              <p:nvPr/>
            </p:nvSpPr>
            <p:spPr bwMode="auto">
              <a:xfrm>
                <a:off x="2823210" y="3530283"/>
                <a:ext cx="26670" cy="25400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8" y="4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8"/>
                  </a:cxn>
                  <a:cxn ang="0">
                    <a:pos x="16" y="12"/>
                  </a:cxn>
                  <a:cxn ang="0">
                    <a:pos x="16" y="1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8" y="24"/>
                  </a:cxn>
                  <a:cxn ang="0">
                    <a:pos x="16" y="28"/>
                  </a:cxn>
                  <a:cxn ang="0">
                    <a:pos x="4" y="34"/>
                  </a:cxn>
                  <a:cxn ang="0">
                    <a:pos x="4" y="34"/>
                  </a:cxn>
                  <a:cxn ang="0">
                    <a:pos x="0" y="38"/>
                  </a:cxn>
                  <a:cxn ang="0">
                    <a:pos x="0" y="40"/>
                  </a:cxn>
                  <a:cxn ang="0">
                    <a:pos x="2" y="40"/>
                  </a:cxn>
                  <a:cxn ang="0">
                    <a:pos x="22" y="40"/>
                  </a:cxn>
                  <a:cxn ang="0">
                    <a:pos x="22" y="40"/>
                  </a:cxn>
                  <a:cxn ang="0">
                    <a:pos x="30" y="38"/>
                  </a:cxn>
                  <a:cxn ang="0">
                    <a:pos x="36" y="34"/>
                  </a:cxn>
                  <a:cxn ang="0">
                    <a:pos x="38" y="30"/>
                  </a:cxn>
                  <a:cxn ang="0">
                    <a:pos x="38" y="26"/>
                  </a:cxn>
                  <a:cxn ang="0">
                    <a:pos x="36" y="14"/>
                  </a:cxn>
                  <a:cxn ang="0">
                    <a:pos x="36" y="10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42" y="2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18" y="4"/>
                  </a:cxn>
                </a:cxnLst>
                <a:rect l="0" t="0" r="r" b="b"/>
                <a:pathLst>
                  <a:path w="42" h="40">
                    <a:moveTo>
                      <a:pt x="18" y="4"/>
                    </a:moveTo>
                    <a:lnTo>
                      <a:pt x="18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24"/>
                    </a:lnTo>
                    <a:lnTo>
                      <a:pt x="16" y="28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30" y="38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8" y="26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7" name="Freeform 6065"/>
              <p:cNvSpPr>
                <a:spLocks/>
              </p:cNvSpPr>
              <p:nvPr/>
            </p:nvSpPr>
            <p:spPr bwMode="auto">
              <a:xfrm>
                <a:off x="2824480" y="3314383"/>
                <a:ext cx="3810" cy="6350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4" y="10"/>
                  </a:cxn>
                  <a:cxn ang="0">
                    <a:pos x="6" y="6"/>
                  </a:cxn>
                  <a:cxn ang="0">
                    <a:pos x="6" y="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6" h="10">
                    <a:moveTo>
                      <a:pt x="2" y="10"/>
                    </a:moveTo>
                    <a:lnTo>
                      <a:pt x="2" y="10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8" name="Freeform 6066"/>
              <p:cNvSpPr>
                <a:spLocks/>
              </p:cNvSpPr>
              <p:nvPr/>
            </p:nvSpPr>
            <p:spPr bwMode="auto">
              <a:xfrm>
                <a:off x="2635250" y="3483293"/>
                <a:ext cx="11430" cy="1143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4" y="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6" y="18"/>
                  </a:cxn>
                  <a:cxn ang="0">
                    <a:pos x="18" y="18"/>
                  </a:cxn>
                  <a:cxn ang="0">
                    <a:pos x="18" y="16"/>
                  </a:cxn>
                  <a:cxn ang="0">
                    <a:pos x="16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8"/>
                  </a:cxn>
                  <a:cxn ang="0">
                    <a:pos x="8" y="6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8" h="18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6" y="18"/>
                    </a:lnTo>
                    <a:lnTo>
                      <a:pt x="18" y="18"/>
                    </a:lnTo>
                    <a:lnTo>
                      <a:pt x="18" y="16"/>
                    </a:lnTo>
                    <a:lnTo>
                      <a:pt x="16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09" name="Freeform 6067"/>
              <p:cNvSpPr>
                <a:spLocks/>
              </p:cNvSpPr>
              <p:nvPr/>
            </p:nvSpPr>
            <p:spPr bwMode="auto">
              <a:xfrm>
                <a:off x="2688590" y="3290253"/>
                <a:ext cx="40640" cy="17780"/>
              </a:xfrm>
              <a:custGeom>
                <a:avLst/>
                <a:gdLst/>
                <a:ahLst/>
                <a:cxnLst>
                  <a:cxn ang="0">
                    <a:pos x="42" y="2"/>
                  </a:cxn>
                  <a:cxn ang="0">
                    <a:pos x="42" y="2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6" y="28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26" y="26"/>
                  </a:cxn>
                  <a:cxn ang="0">
                    <a:pos x="32" y="28"/>
                  </a:cxn>
                  <a:cxn ang="0">
                    <a:pos x="38" y="28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58" y="20"/>
                  </a:cxn>
                  <a:cxn ang="0">
                    <a:pos x="62" y="16"/>
                  </a:cxn>
                  <a:cxn ang="0">
                    <a:pos x="64" y="14"/>
                  </a:cxn>
                  <a:cxn ang="0">
                    <a:pos x="62" y="10"/>
                  </a:cxn>
                  <a:cxn ang="0">
                    <a:pos x="58" y="6"/>
                  </a:cxn>
                  <a:cxn ang="0">
                    <a:pos x="52" y="4"/>
                  </a:cxn>
                  <a:cxn ang="0">
                    <a:pos x="42" y="2"/>
                  </a:cxn>
                  <a:cxn ang="0">
                    <a:pos x="42" y="2"/>
                  </a:cxn>
                </a:cxnLst>
                <a:rect l="0" t="0" r="r" b="b"/>
                <a:pathLst>
                  <a:path w="64" h="28">
                    <a:moveTo>
                      <a:pt x="42" y="2"/>
                    </a:moveTo>
                    <a:lnTo>
                      <a:pt x="42" y="2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26" y="26"/>
                    </a:lnTo>
                    <a:lnTo>
                      <a:pt x="32" y="28"/>
                    </a:lnTo>
                    <a:lnTo>
                      <a:pt x="38" y="28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58" y="20"/>
                    </a:lnTo>
                    <a:lnTo>
                      <a:pt x="62" y="16"/>
                    </a:lnTo>
                    <a:lnTo>
                      <a:pt x="64" y="14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2" y="4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0" name="Freeform 6068"/>
              <p:cNvSpPr>
                <a:spLocks/>
              </p:cNvSpPr>
              <p:nvPr/>
            </p:nvSpPr>
            <p:spPr bwMode="auto">
              <a:xfrm>
                <a:off x="2500630" y="3244533"/>
                <a:ext cx="157480" cy="69850"/>
              </a:xfrm>
              <a:custGeom>
                <a:avLst/>
                <a:gdLst/>
                <a:ahLst/>
                <a:cxnLst>
                  <a:cxn ang="0">
                    <a:pos x="234" y="50"/>
                  </a:cxn>
                  <a:cxn ang="0">
                    <a:pos x="222" y="46"/>
                  </a:cxn>
                  <a:cxn ang="0">
                    <a:pos x="204" y="42"/>
                  </a:cxn>
                  <a:cxn ang="0">
                    <a:pos x="210" y="38"/>
                  </a:cxn>
                  <a:cxn ang="0">
                    <a:pos x="218" y="34"/>
                  </a:cxn>
                  <a:cxn ang="0">
                    <a:pos x="200" y="32"/>
                  </a:cxn>
                  <a:cxn ang="0">
                    <a:pos x="190" y="30"/>
                  </a:cxn>
                  <a:cxn ang="0">
                    <a:pos x="184" y="16"/>
                  </a:cxn>
                  <a:cxn ang="0">
                    <a:pos x="178" y="14"/>
                  </a:cxn>
                  <a:cxn ang="0">
                    <a:pos x="158" y="8"/>
                  </a:cxn>
                  <a:cxn ang="0">
                    <a:pos x="138" y="2"/>
                  </a:cxn>
                  <a:cxn ang="0">
                    <a:pos x="132" y="4"/>
                  </a:cxn>
                  <a:cxn ang="0">
                    <a:pos x="114" y="6"/>
                  </a:cxn>
                  <a:cxn ang="0">
                    <a:pos x="104" y="10"/>
                  </a:cxn>
                  <a:cxn ang="0">
                    <a:pos x="84" y="6"/>
                  </a:cxn>
                  <a:cxn ang="0">
                    <a:pos x="60" y="0"/>
                  </a:cxn>
                  <a:cxn ang="0">
                    <a:pos x="42" y="8"/>
                  </a:cxn>
                  <a:cxn ang="0">
                    <a:pos x="46" y="16"/>
                  </a:cxn>
                  <a:cxn ang="0">
                    <a:pos x="68" y="20"/>
                  </a:cxn>
                  <a:cxn ang="0">
                    <a:pos x="72" y="34"/>
                  </a:cxn>
                  <a:cxn ang="0">
                    <a:pos x="74" y="50"/>
                  </a:cxn>
                  <a:cxn ang="0">
                    <a:pos x="90" y="66"/>
                  </a:cxn>
                  <a:cxn ang="0">
                    <a:pos x="82" y="70"/>
                  </a:cxn>
                  <a:cxn ang="0">
                    <a:pos x="68" y="74"/>
                  </a:cxn>
                  <a:cxn ang="0">
                    <a:pos x="24" y="66"/>
                  </a:cxn>
                  <a:cxn ang="0">
                    <a:pos x="4" y="68"/>
                  </a:cxn>
                  <a:cxn ang="0">
                    <a:pos x="0" y="76"/>
                  </a:cxn>
                  <a:cxn ang="0">
                    <a:pos x="4" y="82"/>
                  </a:cxn>
                  <a:cxn ang="0">
                    <a:pos x="24" y="92"/>
                  </a:cxn>
                  <a:cxn ang="0">
                    <a:pos x="30" y="96"/>
                  </a:cxn>
                  <a:cxn ang="0">
                    <a:pos x="38" y="86"/>
                  </a:cxn>
                  <a:cxn ang="0">
                    <a:pos x="58" y="90"/>
                  </a:cxn>
                  <a:cxn ang="0">
                    <a:pos x="82" y="90"/>
                  </a:cxn>
                  <a:cxn ang="0">
                    <a:pos x="102" y="90"/>
                  </a:cxn>
                  <a:cxn ang="0">
                    <a:pos x="116" y="102"/>
                  </a:cxn>
                  <a:cxn ang="0">
                    <a:pos x="126" y="110"/>
                  </a:cxn>
                  <a:cxn ang="0">
                    <a:pos x="138" y="96"/>
                  </a:cxn>
                  <a:cxn ang="0">
                    <a:pos x="150" y="78"/>
                  </a:cxn>
                  <a:cxn ang="0">
                    <a:pos x="158" y="80"/>
                  </a:cxn>
                  <a:cxn ang="0">
                    <a:pos x="166" y="88"/>
                  </a:cxn>
                  <a:cxn ang="0">
                    <a:pos x="180" y="80"/>
                  </a:cxn>
                  <a:cxn ang="0">
                    <a:pos x="208" y="74"/>
                  </a:cxn>
                  <a:cxn ang="0">
                    <a:pos x="230" y="82"/>
                  </a:cxn>
                  <a:cxn ang="0">
                    <a:pos x="242" y="82"/>
                  </a:cxn>
                  <a:cxn ang="0">
                    <a:pos x="248" y="70"/>
                  </a:cxn>
                  <a:cxn ang="0">
                    <a:pos x="244" y="62"/>
                  </a:cxn>
                </a:cxnLst>
                <a:rect l="0" t="0" r="r" b="b"/>
                <a:pathLst>
                  <a:path w="248" h="110">
                    <a:moveTo>
                      <a:pt x="244" y="62"/>
                    </a:moveTo>
                    <a:lnTo>
                      <a:pt x="244" y="62"/>
                    </a:lnTo>
                    <a:lnTo>
                      <a:pt x="234" y="50"/>
                    </a:lnTo>
                    <a:lnTo>
                      <a:pt x="230" y="46"/>
                    </a:lnTo>
                    <a:lnTo>
                      <a:pt x="222" y="46"/>
                    </a:lnTo>
                    <a:lnTo>
                      <a:pt x="222" y="46"/>
                    </a:lnTo>
                    <a:lnTo>
                      <a:pt x="212" y="46"/>
                    </a:lnTo>
                    <a:lnTo>
                      <a:pt x="206" y="44"/>
                    </a:lnTo>
                    <a:lnTo>
                      <a:pt x="204" y="42"/>
                    </a:lnTo>
                    <a:lnTo>
                      <a:pt x="204" y="40"/>
                    </a:lnTo>
                    <a:lnTo>
                      <a:pt x="206" y="40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16" y="36"/>
                    </a:lnTo>
                    <a:lnTo>
                      <a:pt x="218" y="34"/>
                    </a:lnTo>
                    <a:lnTo>
                      <a:pt x="218" y="32"/>
                    </a:lnTo>
                    <a:lnTo>
                      <a:pt x="212" y="30"/>
                    </a:lnTo>
                    <a:lnTo>
                      <a:pt x="200" y="32"/>
                    </a:lnTo>
                    <a:lnTo>
                      <a:pt x="200" y="32"/>
                    </a:lnTo>
                    <a:lnTo>
                      <a:pt x="194" y="32"/>
                    </a:lnTo>
                    <a:lnTo>
                      <a:pt x="190" y="30"/>
                    </a:lnTo>
                    <a:lnTo>
                      <a:pt x="188" y="28"/>
                    </a:lnTo>
                    <a:lnTo>
                      <a:pt x="186" y="24"/>
                    </a:lnTo>
                    <a:lnTo>
                      <a:pt x="184" y="16"/>
                    </a:lnTo>
                    <a:lnTo>
                      <a:pt x="182" y="14"/>
                    </a:lnTo>
                    <a:lnTo>
                      <a:pt x="178" y="14"/>
                    </a:lnTo>
                    <a:lnTo>
                      <a:pt x="178" y="14"/>
                    </a:lnTo>
                    <a:lnTo>
                      <a:pt x="174" y="16"/>
                    </a:lnTo>
                    <a:lnTo>
                      <a:pt x="168" y="14"/>
                    </a:lnTo>
                    <a:lnTo>
                      <a:pt x="158" y="8"/>
                    </a:lnTo>
                    <a:lnTo>
                      <a:pt x="148" y="2"/>
                    </a:lnTo>
                    <a:lnTo>
                      <a:pt x="142" y="2"/>
                    </a:lnTo>
                    <a:lnTo>
                      <a:pt x="138" y="2"/>
                    </a:lnTo>
                    <a:lnTo>
                      <a:pt x="138" y="2"/>
                    </a:lnTo>
                    <a:lnTo>
                      <a:pt x="134" y="4"/>
                    </a:lnTo>
                    <a:lnTo>
                      <a:pt x="132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4" y="6"/>
                    </a:lnTo>
                    <a:lnTo>
                      <a:pt x="112" y="10"/>
                    </a:lnTo>
                    <a:lnTo>
                      <a:pt x="112" y="10"/>
                    </a:lnTo>
                    <a:lnTo>
                      <a:pt x="104" y="10"/>
                    </a:lnTo>
                    <a:lnTo>
                      <a:pt x="98" y="10"/>
                    </a:lnTo>
                    <a:lnTo>
                      <a:pt x="92" y="1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8" y="2"/>
                    </a:lnTo>
                    <a:lnTo>
                      <a:pt x="44" y="4"/>
                    </a:lnTo>
                    <a:lnTo>
                      <a:pt x="42" y="8"/>
                    </a:lnTo>
                    <a:lnTo>
                      <a:pt x="42" y="8"/>
                    </a:lnTo>
                    <a:lnTo>
                      <a:pt x="42" y="14"/>
                    </a:lnTo>
                    <a:lnTo>
                      <a:pt x="46" y="16"/>
                    </a:lnTo>
                    <a:lnTo>
                      <a:pt x="56" y="18"/>
                    </a:lnTo>
                    <a:lnTo>
                      <a:pt x="68" y="20"/>
                    </a:lnTo>
                    <a:lnTo>
                      <a:pt x="68" y="20"/>
                    </a:lnTo>
                    <a:lnTo>
                      <a:pt x="72" y="24"/>
                    </a:lnTo>
                    <a:lnTo>
                      <a:pt x="74" y="26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42"/>
                    </a:lnTo>
                    <a:lnTo>
                      <a:pt x="74" y="50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90" y="66"/>
                    </a:lnTo>
                    <a:lnTo>
                      <a:pt x="90" y="68"/>
                    </a:lnTo>
                    <a:lnTo>
                      <a:pt x="88" y="68"/>
                    </a:lnTo>
                    <a:lnTo>
                      <a:pt x="82" y="70"/>
                    </a:lnTo>
                    <a:lnTo>
                      <a:pt x="76" y="70"/>
                    </a:lnTo>
                    <a:lnTo>
                      <a:pt x="76" y="70"/>
                    </a:lnTo>
                    <a:lnTo>
                      <a:pt x="68" y="74"/>
                    </a:lnTo>
                    <a:lnTo>
                      <a:pt x="56" y="72"/>
                    </a:lnTo>
                    <a:lnTo>
                      <a:pt x="34" y="68"/>
                    </a:lnTo>
                    <a:lnTo>
                      <a:pt x="24" y="66"/>
                    </a:lnTo>
                    <a:lnTo>
                      <a:pt x="14" y="64"/>
                    </a:lnTo>
                    <a:lnTo>
                      <a:pt x="6" y="66"/>
                    </a:lnTo>
                    <a:lnTo>
                      <a:pt x="4" y="68"/>
                    </a:lnTo>
                    <a:lnTo>
                      <a:pt x="2" y="70"/>
                    </a:lnTo>
                    <a:lnTo>
                      <a:pt x="2" y="70"/>
                    </a:lnTo>
                    <a:lnTo>
                      <a:pt x="0" y="76"/>
                    </a:lnTo>
                    <a:lnTo>
                      <a:pt x="0" y="78"/>
                    </a:lnTo>
                    <a:lnTo>
                      <a:pt x="2" y="80"/>
                    </a:lnTo>
                    <a:lnTo>
                      <a:pt x="4" y="82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8" y="96"/>
                    </a:lnTo>
                    <a:lnTo>
                      <a:pt x="30" y="96"/>
                    </a:lnTo>
                    <a:lnTo>
                      <a:pt x="32" y="90"/>
                    </a:lnTo>
                    <a:lnTo>
                      <a:pt x="34" y="88"/>
                    </a:lnTo>
                    <a:lnTo>
                      <a:pt x="38" y="86"/>
                    </a:lnTo>
                    <a:lnTo>
                      <a:pt x="46" y="86"/>
                    </a:lnTo>
                    <a:lnTo>
                      <a:pt x="58" y="90"/>
                    </a:lnTo>
                    <a:lnTo>
                      <a:pt x="58" y="90"/>
                    </a:lnTo>
                    <a:lnTo>
                      <a:pt x="66" y="92"/>
                    </a:lnTo>
                    <a:lnTo>
                      <a:pt x="72" y="92"/>
                    </a:lnTo>
                    <a:lnTo>
                      <a:pt x="82" y="90"/>
                    </a:lnTo>
                    <a:lnTo>
                      <a:pt x="88" y="88"/>
                    </a:lnTo>
                    <a:lnTo>
                      <a:pt x="94" y="88"/>
                    </a:lnTo>
                    <a:lnTo>
                      <a:pt x="102" y="90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16" y="102"/>
                    </a:lnTo>
                    <a:lnTo>
                      <a:pt x="120" y="108"/>
                    </a:lnTo>
                    <a:lnTo>
                      <a:pt x="124" y="110"/>
                    </a:lnTo>
                    <a:lnTo>
                      <a:pt x="126" y="110"/>
                    </a:lnTo>
                    <a:lnTo>
                      <a:pt x="130" y="108"/>
                    </a:lnTo>
                    <a:lnTo>
                      <a:pt x="132" y="106"/>
                    </a:lnTo>
                    <a:lnTo>
                      <a:pt x="138" y="96"/>
                    </a:lnTo>
                    <a:lnTo>
                      <a:pt x="138" y="96"/>
                    </a:lnTo>
                    <a:lnTo>
                      <a:pt x="144" y="86"/>
                    </a:lnTo>
                    <a:lnTo>
                      <a:pt x="150" y="78"/>
                    </a:lnTo>
                    <a:lnTo>
                      <a:pt x="156" y="76"/>
                    </a:lnTo>
                    <a:lnTo>
                      <a:pt x="158" y="78"/>
                    </a:lnTo>
                    <a:lnTo>
                      <a:pt x="158" y="80"/>
                    </a:lnTo>
                    <a:lnTo>
                      <a:pt x="158" y="80"/>
                    </a:lnTo>
                    <a:lnTo>
                      <a:pt x="162" y="86"/>
                    </a:lnTo>
                    <a:lnTo>
                      <a:pt x="166" y="88"/>
                    </a:lnTo>
                    <a:lnTo>
                      <a:pt x="172" y="86"/>
                    </a:lnTo>
                    <a:lnTo>
                      <a:pt x="180" y="80"/>
                    </a:lnTo>
                    <a:lnTo>
                      <a:pt x="180" y="80"/>
                    </a:lnTo>
                    <a:lnTo>
                      <a:pt x="186" y="76"/>
                    </a:lnTo>
                    <a:lnTo>
                      <a:pt x="192" y="74"/>
                    </a:lnTo>
                    <a:lnTo>
                      <a:pt x="208" y="74"/>
                    </a:lnTo>
                    <a:lnTo>
                      <a:pt x="222" y="76"/>
                    </a:lnTo>
                    <a:lnTo>
                      <a:pt x="230" y="82"/>
                    </a:lnTo>
                    <a:lnTo>
                      <a:pt x="230" y="82"/>
                    </a:lnTo>
                    <a:lnTo>
                      <a:pt x="234" y="84"/>
                    </a:lnTo>
                    <a:lnTo>
                      <a:pt x="238" y="84"/>
                    </a:lnTo>
                    <a:lnTo>
                      <a:pt x="242" y="82"/>
                    </a:lnTo>
                    <a:lnTo>
                      <a:pt x="246" y="78"/>
                    </a:lnTo>
                    <a:lnTo>
                      <a:pt x="248" y="74"/>
                    </a:lnTo>
                    <a:lnTo>
                      <a:pt x="248" y="70"/>
                    </a:lnTo>
                    <a:lnTo>
                      <a:pt x="248" y="66"/>
                    </a:lnTo>
                    <a:lnTo>
                      <a:pt x="244" y="62"/>
                    </a:lnTo>
                    <a:lnTo>
                      <a:pt x="24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1" name="Freeform 6069"/>
              <p:cNvSpPr>
                <a:spLocks/>
              </p:cNvSpPr>
              <p:nvPr/>
            </p:nvSpPr>
            <p:spPr bwMode="auto">
              <a:xfrm>
                <a:off x="2730500" y="3300413"/>
                <a:ext cx="6350" cy="381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6" y="4"/>
                  </a:cxn>
                  <a:cxn ang="0">
                    <a:pos x="8" y="4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6">
                    <a:moveTo>
                      <a:pt x="0" y="4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2" name="Freeform 6070"/>
              <p:cNvSpPr>
                <a:spLocks/>
              </p:cNvSpPr>
              <p:nvPr/>
            </p:nvSpPr>
            <p:spPr bwMode="auto">
              <a:xfrm>
                <a:off x="2747010" y="3313113"/>
                <a:ext cx="7620" cy="381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6" y="4"/>
                  </a:cxn>
                  <a:cxn ang="0">
                    <a:pos x="10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6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3" name="Freeform 6071"/>
              <p:cNvSpPr>
                <a:spLocks/>
              </p:cNvSpPr>
              <p:nvPr/>
            </p:nvSpPr>
            <p:spPr bwMode="auto">
              <a:xfrm>
                <a:off x="2401570" y="3290253"/>
                <a:ext cx="55880" cy="24130"/>
              </a:xfrm>
              <a:custGeom>
                <a:avLst/>
                <a:gdLst/>
                <a:ahLst/>
                <a:cxnLst>
                  <a:cxn ang="0">
                    <a:pos x="50" y="4"/>
                  </a:cxn>
                  <a:cxn ang="0">
                    <a:pos x="50" y="4"/>
                  </a:cxn>
                  <a:cxn ang="0">
                    <a:pos x="32" y="0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0" y="14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20" y="26"/>
                  </a:cxn>
                  <a:cxn ang="0">
                    <a:pos x="24" y="32"/>
                  </a:cxn>
                  <a:cxn ang="0">
                    <a:pos x="38" y="36"/>
                  </a:cxn>
                  <a:cxn ang="0">
                    <a:pos x="38" y="36"/>
                  </a:cxn>
                  <a:cxn ang="0">
                    <a:pos x="50" y="38"/>
                  </a:cxn>
                  <a:cxn ang="0">
                    <a:pos x="52" y="38"/>
                  </a:cxn>
                  <a:cxn ang="0">
                    <a:pos x="54" y="36"/>
                  </a:cxn>
                  <a:cxn ang="0">
                    <a:pos x="56" y="32"/>
                  </a:cxn>
                  <a:cxn ang="0">
                    <a:pos x="58" y="30"/>
                  </a:cxn>
                  <a:cxn ang="0">
                    <a:pos x="62" y="30"/>
                  </a:cxn>
                  <a:cxn ang="0">
                    <a:pos x="62" y="30"/>
                  </a:cxn>
                  <a:cxn ang="0">
                    <a:pos x="72" y="30"/>
                  </a:cxn>
                  <a:cxn ang="0">
                    <a:pos x="82" y="32"/>
                  </a:cxn>
                  <a:cxn ang="0">
                    <a:pos x="86" y="32"/>
                  </a:cxn>
                  <a:cxn ang="0">
                    <a:pos x="88" y="30"/>
                  </a:cxn>
                  <a:cxn ang="0">
                    <a:pos x="88" y="28"/>
                  </a:cxn>
                  <a:cxn ang="0">
                    <a:pos x="88" y="28"/>
                  </a:cxn>
                  <a:cxn ang="0">
                    <a:pos x="84" y="20"/>
                  </a:cxn>
                  <a:cxn ang="0">
                    <a:pos x="76" y="14"/>
                  </a:cxn>
                  <a:cxn ang="0">
                    <a:pos x="66" y="8"/>
                  </a:cxn>
                  <a:cxn ang="0">
                    <a:pos x="50" y="4"/>
                  </a:cxn>
                  <a:cxn ang="0">
                    <a:pos x="50" y="4"/>
                  </a:cxn>
                </a:cxnLst>
                <a:rect l="0" t="0" r="r" b="b"/>
                <a:pathLst>
                  <a:path w="88" h="38">
                    <a:moveTo>
                      <a:pt x="50" y="4"/>
                    </a:moveTo>
                    <a:lnTo>
                      <a:pt x="50" y="4"/>
                    </a:lnTo>
                    <a:lnTo>
                      <a:pt x="32" y="0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20" y="26"/>
                    </a:lnTo>
                    <a:lnTo>
                      <a:pt x="24" y="32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50" y="38"/>
                    </a:lnTo>
                    <a:lnTo>
                      <a:pt x="52" y="38"/>
                    </a:lnTo>
                    <a:lnTo>
                      <a:pt x="54" y="36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72" y="30"/>
                    </a:lnTo>
                    <a:lnTo>
                      <a:pt x="82" y="32"/>
                    </a:lnTo>
                    <a:lnTo>
                      <a:pt x="86" y="32"/>
                    </a:lnTo>
                    <a:lnTo>
                      <a:pt x="88" y="30"/>
                    </a:lnTo>
                    <a:lnTo>
                      <a:pt x="88" y="28"/>
                    </a:lnTo>
                    <a:lnTo>
                      <a:pt x="88" y="28"/>
                    </a:lnTo>
                    <a:lnTo>
                      <a:pt x="84" y="20"/>
                    </a:lnTo>
                    <a:lnTo>
                      <a:pt x="76" y="14"/>
                    </a:lnTo>
                    <a:lnTo>
                      <a:pt x="66" y="8"/>
                    </a:lnTo>
                    <a:lnTo>
                      <a:pt x="50" y="4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4" name="Freeform 6072"/>
              <p:cNvSpPr>
                <a:spLocks/>
              </p:cNvSpPr>
              <p:nvPr/>
            </p:nvSpPr>
            <p:spPr bwMode="auto">
              <a:xfrm>
                <a:off x="2849880" y="3513773"/>
                <a:ext cx="8890" cy="762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14" h="12">
                    <a:moveTo>
                      <a:pt x="14" y="2"/>
                    </a:moveTo>
                    <a:lnTo>
                      <a:pt x="14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5" name="Freeform 6073"/>
              <p:cNvSpPr>
                <a:spLocks/>
              </p:cNvSpPr>
              <p:nvPr/>
            </p:nvSpPr>
            <p:spPr bwMode="auto">
              <a:xfrm>
                <a:off x="2282190" y="3181033"/>
                <a:ext cx="1397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6" y="22"/>
                  </a:cxn>
                  <a:cxn ang="0">
                    <a:pos x="12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22" y="22"/>
                  </a:cxn>
                  <a:cxn ang="0">
                    <a:pos x="22" y="18"/>
                  </a:cxn>
                  <a:cxn ang="0">
                    <a:pos x="20" y="10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6" y="22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22" y="22"/>
                    </a:lnTo>
                    <a:lnTo>
                      <a:pt x="22" y="18"/>
                    </a:lnTo>
                    <a:lnTo>
                      <a:pt x="20" y="10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6" name="Freeform 6075"/>
              <p:cNvSpPr>
                <a:spLocks/>
              </p:cNvSpPr>
              <p:nvPr/>
            </p:nvSpPr>
            <p:spPr bwMode="auto">
              <a:xfrm>
                <a:off x="2759710" y="3521393"/>
                <a:ext cx="15240" cy="762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4" y="4"/>
                  </a:cxn>
                  <a:cxn ang="0">
                    <a:pos x="12" y="6"/>
                  </a:cxn>
                  <a:cxn ang="0">
                    <a:pos x="6" y="4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0"/>
                  </a:cxn>
                  <a:cxn ang="0">
                    <a:pos x="2" y="1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4" y="12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4" y="6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24" h="12">
                    <a:moveTo>
                      <a:pt x="16" y="2"/>
                    </a:moveTo>
                    <a:lnTo>
                      <a:pt x="16" y="2"/>
                    </a:lnTo>
                    <a:lnTo>
                      <a:pt x="14" y="4"/>
                    </a:lnTo>
                    <a:lnTo>
                      <a:pt x="12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7" name="Freeform 6076"/>
              <p:cNvSpPr>
                <a:spLocks/>
              </p:cNvSpPr>
              <p:nvPr/>
            </p:nvSpPr>
            <p:spPr bwMode="auto">
              <a:xfrm>
                <a:off x="2325370" y="3263583"/>
                <a:ext cx="7620" cy="254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6" y="4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8" name="Freeform 6077"/>
              <p:cNvSpPr>
                <a:spLocks/>
              </p:cNvSpPr>
              <p:nvPr/>
            </p:nvSpPr>
            <p:spPr bwMode="auto">
              <a:xfrm>
                <a:off x="2757170" y="2330133"/>
                <a:ext cx="60960" cy="38100"/>
              </a:xfrm>
              <a:custGeom>
                <a:avLst/>
                <a:gdLst/>
                <a:ahLst/>
                <a:cxnLst>
                  <a:cxn ang="0">
                    <a:pos x="94" y="28"/>
                  </a:cxn>
                  <a:cxn ang="0">
                    <a:pos x="94" y="28"/>
                  </a:cxn>
                  <a:cxn ang="0">
                    <a:pos x="84" y="28"/>
                  </a:cxn>
                  <a:cxn ang="0">
                    <a:pos x="70" y="28"/>
                  </a:cxn>
                  <a:cxn ang="0">
                    <a:pos x="50" y="28"/>
                  </a:cxn>
                  <a:cxn ang="0">
                    <a:pos x="40" y="28"/>
                  </a:cxn>
                  <a:cxn ang="0">
                    <a:pos x="32" y="26"/>
                  </a:cxn>
                  <a:cxn ang="0">
                    <a:pos x="32" y="26"/>
                  </a:cxn>
                  <a:cxn ang="0">
                    <a:pos x="24" y="22"/>
                  </a:cxn>
                  <a:cxn ang="0">
                    <a:pos x="20" y="16"/>
                  </a:cxn>
                  <a:cxn ang="0">
                    <a:pos x="16" y="10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18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6" y="22"/>
                  </a:cxn>
                  <a:cxn ang="0">
                    <a:pos x="8" y="2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8" y="32"/>
                  </a:cxn>
                  <a:cxn ang="0">
                    <a:pos x="10" y="34"/>
                  </a:cxn>
                  <a:cxn ang="0">
                    <a:pos x="14" y="34"/>
                  </a:cxn>
                  <a:cxn ang="0">
                    <a:pos x="22" y="34"/>
                  </a:cxn>
                  <a:cxn ang="0">
                    <a:pos x="24" y="36"/>
                  </a:cxn>
                  <a:cxn ang="0">
                    <a:pos x="28" y="38"/>
                  </a:cxn>
                  <a:cxn ang="0">
                    <a:pos x="28" y="38"/>
                  </a:cxn>
                  <a:cxn ang="0">
                    <a:pos x="34" y="44"/>
                  </a:cxn>
                  <a:cxn ang="0">
                    <a:pos x="40" y="46"/>
                  </a:cxn>
                  <a:cxn ang="0">
                    <a:pos x="52" y="50"/>
                  </a:cxn>
                  <a:cxn ang="0">
                    <a:pos x="74" y="58"/>
                  </a:cxn>
                  <a:cxn ang="0">
                    <a:pos x="74" y="58"/>
                  </a:cxn>
                  <a:cxn ang="0">
                    <a:pos x="78" y="60"/>
                  </a:cxn>
                  <a:cxn ang="0">
                    <a:pos x="82" y="58"/>
                  </a:cxn>
                  <a:cxn ang="0">
                    <a:pos x="82" y="54"/>
                  </a:cxn>
                  <a:cxn ang="0">
                    <a:pos x="82" y="46"/>
                  </a:cxn>
                  <a:cxn ang="0">
                    <a:pos x="82" y="46"/>
                  </a:cxn>
                  <a:cxn ang="0">
                    <a:pos x="82" y="40"/>
                  </a:cxn>
                  <a:cxn ang="0">
                    <a:pos x="84" y="38"/>
                  </a:cxn>
                  <a:cxn ang="0">
                    <a:pos x="90" y="32"/>
                  </a:cxn>
                  <a:cxn ang="0">
                    <a:pos x="94" y="30"/>
                  </a:cxn>
                  <a:cxn ang="0">
                    <a:pos x="96" y="30"/>
                  </a:cxn>
                  <a:cxn ang="0">
                    <a:pos x="94" y="28"/>
                  </a:cxn>
                  <a:cxn ang="0">
                    <a:pos x="94" y="28"/>
                  </a:cxn>
                </a:cxnLst>
                <a:rect l="0" t="0" r="r" b="b"/>
                <a:pathLst>
                  <a:path w="96" h="60">
                    <a:moveTo>
                      <a:pt x="94" y="28"/>
                    </a:moveTo>
                    <a:lnTo>
                      <a:pt x="94" y="28"/>
                    </a:lnTo>
                    <a:lnTo>
                      <a:pt x="84" y="28"/>
                    </a:lnTo>
                    <a:lnTo>
                      <a:pt x="70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24" y="22"/>
                    </a:lnTo>
                    <a:lnTo>
                      <a:pt x="20" y="16"/>
                    </a:lnTo>
                    <a:lnTo>
                      <a:pt x="16" y="10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8" y="32"/>
                    </a:lnTo>
                    <a:lnTo>
                      <a:pt x="10" y="34"/>
                    </a:lnTo>
                    <a:lnTo>
                      <a:pt x="14" y="34"/>
                    </a:lnTo>
                    <a:lnTo>
                      <a:pt x="22" y="34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28" y="38"/>
                    </a:lnTo>
                    <a:lnTo>
                      <a:pt x="34" y="44"/>
                    </a:lnTo>
                    <a:lnTo>
                      <a:pt x="40" y="46"/>
                    </a:lnTo>
                    <a:lnTo>
                      <a:pt x="52" y="50"/>
                    </a:lnTo>
                    <a:lnTo>
                      <a:pt x="74" y="58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2" y="58"/>
                    </a:lnTo>
                    <a:lnTo>
                      <a:pt x="82" y="54"/>
                    </a:lnTo>
                    <a:lnTo>
                      <a:pt x="82" y="46"/>
                    </a:lnTo>
                    <a:lnTo>
                      <a:pt x="82" y="46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90" y="32"/>
                    </a:lnTo>
                    <a:lnTo>
                      <a:pt x="94" y="30"/>
                    </a:lnTo>
                    <a:lnTo>
                      <a:pt x="96" y="30"/>
                    </a:lnTo>
                    <a:lnTo>
                      <a:pt x="94" y="28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19" name="Freeform 6078"/>
              <p:cNvSpPr>
                <a:spLocks/>
              </p:cNvSpPr>
              <p:nvPr/>
            </p:nvSpPr>
            <p:spPr bwMode="auto">
              <a:xfrm>
                <a:off x="2833370" y="2327593"/>
                <a:ext cx="44450" cy="55880"/>
              </a:xfrm>
              <a:custGeom>
                <a:avLst/>
                <a:gdLst/>
                <a:ahLst/>
                <a:cxnLst>
                  <a:cxn ang="0">
                    <a:pos x="60" y="48"/>
                  </a:cxn>
                  <a:cxn ang="0">
                    <a:pos x="60" y="48"/>
                  </a:cxn>
                  <a:cxn ang="0">
                    <a:pos x="50" y="46"/>
                  </a:cxn>
                  <a:cxn ang="0">
                    <a:pos x="48" y="44"/>
                  </a:cxn>
                  <a:cxn ang="0">
                    <a:pos x="46" y="42"/>
                  </a:cxn>
                  <a:cxn ang="0">
                    <a:pos x="44" y="32"/>
                  </a:cxn>
                  <a:cxn ang="0">
                    <a:pos x="46" y="18"/>
                  </a:cxn>
                  <a:cxn ang="0">
                    <a:pos x="46" y="18"/>
                  </a:cxn>
                  <a:cxn ang="0">
                    <a:pos x="46" y="6"/>
                  </a:cxn>
                  <a:cxn ang="0">
                    <a:pos x="44" y="2"/>
                  </a:cxn>
                  <a:cxn ang="0">
                    <a:pos x="42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24" y="18"/>
                  </a:cxn>
                  <a:cxn ang="0">
                    <a:pos x="24" y="18"/>
                  </a:cxn>
                  <a:cxn ang="0">
                    <a:pos x="12" y="34"/>
                  </a:cxn>
                  <a:cxn ang="0">
                    <a:pos x="4" y="48"/>
                  </a:cxn>
                  <a:cxn ang="0">
                    <a:pos x="2" y="56"/>
                  </a:cxn>
                  <a:cxn ang="0">
                    <a:pos x="0" y="64"/>
                  </a:cxn>
                  <a:cxn ang="0">
                    <a:pos x="0" y="72"/>
                  </a:cxn>
                  <a:cxn ang="0">
                    <a:pos x="4" y="82"/>
                  </a:cxn>
                  <a:cxn ang="0">
                    <a:pos x="4" y="82"/>
                  </a:cxn>
                  <a:cxn ang="0">
                    <a:pos x="8" y="88"/>
                  </a:cxn>
                  <a:cxn ang="0">
                    <a:pos x="10" y="88"/>
                  </a:cxn>
                  <a:cxn ang="0">
                    <a:pos x="12" y="88"/>
                  </a:cxn>
                  <a:cxn ang="0">
                    <a:pos x="16" y="82"/>
                  </a:cxn>
                  <a:cxn ang="0">
                    <a:pos x="20" y="70"/>
                  </a:cxn>
                  <a:cxn ang="0">
                    <a:pos x="20" y="70"/>
                  </a:cxn>
                  <a:cxn ang="0">
                    <a:pos x="24" y="58"/>
                  </a:cxn>
                  <a:cxn ang="0">
                    <a:pos x="28" y="56"/>
                  </a:cxn>
                  <a:cxn ang="0">
                    <a:pos x="30" y="54"/>
                  </a:cxn>
                  <a:cxn ang="0">
                    <a:pos x="30" y="56"/>
                  </a:cxn>
                  <a:cxn ang="0">
                    <a:pos x="32" y="58"/>
                  </a:cxn>
                  <a:cxn ang="0">
                    <a:pos x="30" y="72"/>
                  </a:cxn>
                  <a:cxn ang="0">
                    <a:pos x="30" y="72"/>
                  </a:cxn>
                  <a:cxn ang="0">
                    <a:pos x="28" y="84"/>
                  </a:cxn>
                  <a:cxn ang="0">
                    <a:pos x="30" y="86"/>
                  </a:cxn>
                  <a:cxn ang="0">
                    <a:pos x="32" y="86"/>
                  </a:cxn>
                  <a:cxn ang="0">
                    <a:pos x="40" y="82"/>
                  </a:cxn>
                  <a:cxn ang="0">
                    <a:pos x="50" y="76"/>
                  </a:cxn>
                  <a:cxn ang="0">
                    <a:pos x="50" y="76"/>
                  </a:cxn>
                  <a:cxn ang="0">
                    <a:pos x="60" y="68"/>
                  </a:cxn>
                  <a:cxn ang="0">
                    <a:pos x="68" y="60"/>
                  </a:cxn>
                  <a:cxn ang="0">
                    <a:pos x="70" y="56"/>
                  </a:cxn>
                  <a:cxn ang="0">
                    <a:pos x="68" y="52"/>
                  </a:cxn>
                  <a:cxn ang="0">
                    <a:pos x="66" y="50"/>
                  </a:cxn>
                  <a:cxn ang="0">
                    <a:pos x="60" y="48"/>
                  </a:cxn>
                  <a:cxn ang="0">
                    <a:pos x="60" y="48"/>
                  </a:cxn>
                </a:cxnLst>
                <a:rect l="0" t="0" r="r" b="b"/>
                <a:pathLst>
                  <a:path w="70" h="88">
                    <a:moveTo>
                      <a:pt x="60" y="48"/>
                    </a:moveTo>
                    <a:lnTo>
                      <a:pt x="60" y="48"/>
                    </a:lnTo>
                    <a:lnTo>
                      <a:pt x="50" y="46"/>
                    </a:lnTo>
                    <a:lnTo>
                      <a:pt x="48" y="44"/>
                    </a:lnTo>
                    <a:lnTo>
                      <a:pt x="46" y="42"/>
                    </a:lnTo>
                    <a:lnTo>
                      <a:pt x="44" y="32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6" y="6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12" y="34"/>
                    </a:lnTo>
                    <a:lnTo>
                      <a:pt x="4" y="48"/>
                    </a:lnTo>
                    <a:lnTo>
                      <a:pt x="2" y="56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8" y="88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6" y="82"/>
                    </a:lnTo>
                    <a:lnTo>
                      <a:pt x="20" y="70"/>
                    </a:lnTo>
                    <a:lnTo>
                      <a:pt x="20" y="70"/>
                    </a:lnTo>
                    <a:lnTo>
                      <a:pt x="24" y="58"/>
                    </a:lnTo>
                    <a:lnTo>
                      <a:pt x="28" y="56"/>
                    </a:lnTo>
                    <a:lnTo>
                      <a:pt x="30" y="54"/>
                    </a:lnTo>
                    <a:lnTo>
                      <a:pt x="30" y="56"/>
                    </a:lnTo>
                    <a:lnTo>
                      <a:pt x="32" y="58"/>
                    </a:lnTo>
                    <a:lnTo>
                      <a:pt x="30" y="72"/>
                    </a:lnTo>
                    <a:lnTo>
                      <a:pt x="30" y="72"/>
                    </a:lnTo>
                    <a:lnTo>
                      <a:pt x="28" y="84"/>
                    </a:lnTo>
                    <a:lnTo>
                      <a:pt x="30" y="86"/>
                    </a:lnTo>
                    <a:lnTo>
                      <a:pt x="32" y="86"/>
                    </a:lnTo>
                    <a:lnTo>
                      <a:pt x="40" y="82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60" y="68"/>
                    </a:lnTo>
                    <a:lnTo>
                      <a:pt x="68" y="60"/>
                    </a:lnTo>
                    <a:lnTo>
                      <a:pt x="70" y="56"/>
                    </a:lnTo>
                    <a:lnTo>
                      <a:pt x="68" y="52"/>
                    </a:lnTo>
                    <a:lnTo>
                      <a:pt x="66" y="50"/>
                    </a:lnTo>
                    <a:lnTo>
                      <a:pt x="60" y="48"/>
                    </a:lnTo>
                    <a:lnTo>
                      <a:pt x="60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0" name="Freeform 6079"/>
              <p:cNvSpPr>
                <a:spLocks/>
              </p:cNvSpPr>
              <p:nvPr/>
            </p:nvSpPr>
            <p:spPr bwMode="auto">
              <a:xfrm>
                <a:off x="2753360" y="2219643"/>
                <a:ext cx="73660" cy="34290"/>
              </a:xfrm>
              <a:custGeom>
                <a:avLst/>
                <a:gdLst/>
                <a:ahLst/>
                <a:cxnLst>
                  <a:cxn ang="0">
                    <a:pos x="116" y="48"/>
                  </a:cxn>
                  <a:cxn ang="0">
                    <a:pos x="116" y="48"/>
                  </a:cxn>
                  <a:cxn ang="0">
                    <a:pos x="116" y="46"/>
                  </a:cxn>
                  <a:cxn ang="0">
                    <a:pos x="116" y="42"/>
                  </a:cxn>
                  <a:cxn ang="0">
                    <a:pos x="112" y="36"/>
                  </a:cxn>
                  <a:cxn ang="0">
                    <a:pos x="104" y="30"/>
                  </a:cxn>
                  <a:cxn ang="0">
                    <a:pos x="92" y="24"/>
                  </a:cxn>
                  <a:cxn ang="0">
                    <a:pos x="78" y="16"/>
                  </a:cxn>
                  <a:cxn ang="0">
                    <a:pos x="62" y="10"/>
                  </a:cxn>
                  <a:cxn ang="0">
                    <a:pos x="44" y="6"/>
                  </a:cxn>
                  <a:cxn ang="0">
                    <a:pos x="24" y="2"/>
                  </a:cxn>
                  <a:cxn ang="0">
                    <a:pos x="24" y="2"/>
                  </a:cxn>
                  <a:cxn ang="0">
                    <a:pos x="10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18" y="14"/>
                  </a:cxn>
                  <a:cxn ang="0">
                    <a:pos x="32" y="24"/>
                  </a:cxn>
                  <a:cxn ang="0">
                    <a:pos x="32" y="24"/>
                  </a:cxn>
                  <a:cxn ang="0">
                    <a:pos x="52" y="38"/>
                  </a:cxn>
                  <a:cxn ang="0">
                    <a:pos x="76" y="48"/>
                  </a:cxn>
                  <a:cxn ang="0">
                    <a:pos x="90" y="52"/>
                  </a:cxn>
                  <a:cxn ang="0">
                    <a:pos x="100" y="54"/>
                  </a:cxn>
                  <a:cxn ang="0">
                    <a:pos x="110" y="52"/>
                  </a:cxn>
                  <a:cxn ang="0">
                    <a:pos x="114" y="50"/>
                  </a:cxn>
                  <a:cxn ang="0">
                    <a:pos x="116" y="48"/>
                  </a:cxn>
                  <a:cxn ang="0">
                    <a:pos x="116" y="48"/>
                  </a:cxn>
                </a:cxnLst>
                <a:rect l="0" t="0" r="r" b="b"/>
                <a:pathLst>
                  <a:path w="116" h="54">
                    <a:moveTo>
                      <a:pt x="116" y="48"/>
                    </a:moveTo>
                    <a:lnTo>
                      <a:pt x="116" y="48"/>
                    </a:lnTo>
                    <a:lnTo>
                      <a:pt x="116" y="46"/>
                    </a:lnTo>
                    <a:lnTo>
                      <a:pt x="116" y="42"/>
                    </a:lnTo>
                    <a:lnTo>
                      <a:pt x="112" y="36"/>
                    </a:lnTo>
                    <a:lnTo>
                      <a:pt x="104" y="30"/>
                    </a:lnTo>
                    <a:lnTo>
                      <a:pt x="92" y="24"/>
                    </a:lnTo>
                    <a:lnTo>
                      <a:pt x="78" y="16"/>
                    </a:lnTo>
                    <a:lnTo>
                      <a:pt x="62" y="10"/>
                    </a:lnTo>
                    <a:lnTo>
                      <a:pt x="44" y="6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18" y="14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52" y="38"/>
                    </a:lnTo>
                    <a:lnTo>
                      <a:pt x="76" y="48"/>
                    </a:lnTo>
                    <a:lnTo>
                      <a:pt x="90" y="52"/>
                    </a:lnTo>
                    <a:lnTo>
                      <a:pt x="100" y="54"/>
                    </a:lnTo>
                    <a:lnTo>
                      <a:pt x="110" y="52"/>
                    </a:lnTo>
                    <a:lnTo>
                      <a:pt x="114" y="50"/>
                    </a:lnTo>
                    <a:lnTo>
                      <a:pt x="116" y="48"/>
                    </a:lnTo>
                    <a:lnTo>
                      <a:pt x="116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1" name="Freeform 6080"/>
              <p:cNvSpPr>
                <a:spLocks/>
              </p:cNvSpPr>
              <p:nvPr/>
            </p:nvSpPr>
            <p:spPr bwMode="auto">
              <a:xfrm>
                <a:off x="2852420" y="3488373"/>
                <a:ext cx="10160" cy="1143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4" y="16"/>
                  </a:cxn>
                  <a:cxn ang="0">
                    <a:pos x="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4" y="18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16" h="18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2" name="Freeform 6081"/>
              <p:cNvSpPr>
                <a:spLocks/>
              </p:cNvSpPr>
              <p:nvPr/>
            </p:nvSpPr>
            <p:spPr bwMode="auto">
              <a:xfrm>
                <a:off x="2805430" y="3330893"/>
                <a:ext cx="2540" cy="38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3" name="Freeform 6082"/>
              <p:cNvSpPr>
                <a:spLocks/>
              </p:cNvSpPr>
              <p:nvPr/>
            </p:nvSpPr>
            <p:spPr bwMode="auto">
              <a:xfrm>
                <a:off x="2799080" y="3324543"/>
                <a:ext cx="5080" cy="50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6" y="8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8" y="4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4" name="Freeform 6083"/>
              <p:cNvSpPr>
                <a:spLocks/>
              </p:cNvSpPr>
              <p:nvPr/>
            </p:nvSpPr>
            <p:spPr bwMode="auto">
              <a:xfrm>
                <a:off x="2814320" y="3343593"/>
                <a:ext cx="2540" cy="508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5" name="Freeform 6085"/>
              <p:cNvSpPr>
                <a:spLocks/>
              </p:cNvSpPr>
              <p:nvPr/>
            </p:nvSpPr>
            <p:spPr bwMode="auto">
              <a:xfrm>
                <a:off x="2792730" y="3301683"/>
                <a:ext cx="2540" cy="381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6"/>
                  </a:cxn>
                  <a:cxn ang="0">
                    <a:pos x="2" y="6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6" name="Freeform 6090"/>
              <p:cNvSpPr>
                <a:spLocks/>
              </p:cNvSpPr>
              <p:nvPr/>
            </p:nvSpPr>
            <p:spPr bwMode="auto">
              <a:xfrm>
                <a:off x="2880360" y="3452813"/>
                <a:ext cx="6350" cy="889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4" y="12"/>
                  </a:cxn>
                  <a:cxn ang="0">
                    <a:pos x="6" y="14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0"/>
                  </a:cxn>
                  <a:cxn ang="0">
                    <a:pos x="10" y="8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4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6" y="14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7" name="Freeform 6093"/>
              <p:cNvSpPr>
                <a:spLocks/>
              </p:cNvSpPr>
              <p:nvPr/>
            </p:nvSpPr>
            <p:spPr bwMode="auto">
              <a:xfrm>
                <a:off x="2354580" y="1968183"/>
                <a:ext cx="12700" cy="10160"/>
              </a:xfrm>
              <a:custGeom>
                <a:avLst/>
                <a:gdLst/>
                <a:ahLst/>
                <a:cxnLst>
                  <a:cxn ang="0">
                    <a:pos x="14" y="12"/>
                  </a:cxn>
                  <a:cxn ang="0">
                    <a:pos x="14" y="12"/>
                  </a:cxn>
                  <a:cxn ang="0">
                    <a:pos x="18" y="6"/>
                  </a:cxn>
                  <a:cxn ang="0">
                    <a:pos x="20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4"/>
                  </a:cxn>
                  <a:cxn ang="0">
                    <a:pos x="10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4" y="16"/>
                  </a:cxn>
                  <a:cxn ang="0">
                    <a:pos x="14" y="12"/>
                  </a:cxn>
                  <a:cxn ang="0">
                    <a:pos x="14" y="12"/>
                  </a:cxn>
                </a:cxnLst>
                <a:rect l="0" t="0" r="r" b="b"/>
                <a:pathLst>
                  <a:path w="20" h="16">
                    <a:moveTo>
                      <a:pt x="14" y="12"/>
                    </a:moveTo>
                    <a:lnTo>
                      <a:pt x="14" y="12"/>
                    </a:lnTo>
                    <a:lnTo>
                      <a:pt x="18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8" name="Freeform 6095"/>
              <p:cNvSpPr>
                <a:spLocks/>
              </p:cNvSpPr>
              <p:nvPr/>
            </p:nvSpPr>
            <p:spPr bwMode="auto">
              <a:xfrm>
                <a:off x="2357120" y="1961833"/>
                <a:ext cx="27940" cy="30480"/>
              </a:xfrm>
              <a:custGeom>
                <a:avLst/>
                <a:gdLst/>
                <a:ahLst/>
                <a:cxnLst>
                  <a:cxn ang="0">
                    <a:pos x="32" y="46"/>
                  </a:cxn>
                  <a:cxn ang="0">
                    <a:pos x="32" y="46"/>
                  </a:cxn>
                  <a:cxn ang="0">
                    <a:pos x="36" y="44"/>
                  </a:cxn>
                  <a:cxn ang="0">
                    <a:pos x="36" y="40"/>
                  </a:cxn>
                  <a:cxn ang="0">
                    <a:pos x="42" y="24"/>
                  </a:cxn>
                  <a:cxn ang="0">
                    <a:pos x="42" y="24"/>
                  </a:cxn>
                  <a:cxn ang="0">
                    <a:pos x="44" y="16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8" y="6"/>
                  </a:cxn>
                  <a:cxn ang="0">
                    <a:pos x="32" y="2"/>
                  </a:cxn>
                  <a:cxn ang="0">
                    <a:pos x="30" y="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6" y="18"/>
                  </a:cxn>
                  <a:cxn ang="0">
                    <a:pos x="24" y="18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2" y="6"/>
                  </a:cxn>
                  <a:cxn ang="0">
                    <a:pos x="22" y="10"/>
                  </a:cxn>
                  <a:cxn ang="0">
                    <a:pos x="22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18" y="20"/>
                  </a:cxn>
                  <a:cxn ang="0">
                    <a:pos x="16" y="24"/>
                  </a:cxn>
                  <a:cxn ang="0">
                    <a:pos x="12" y="26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" y="40"/>
                  </a:cxn>
                  <a:cxn ang="0">
                    <a:pos x="0" y="44"/>
                  </a:cxn>
                  <a:cxn ang="0">
                    <a:pos x="2" y="48"/>
                  </a:cxn>
                  <a:cxn ang="0">
                    <a:pos x="2" y="48"/>
                  </a:cxn>
                  <a:cxn ang="0">
                    <a:pos x="4" y="48"/>
                  </a:cxn>
                  <a:cxn ang="0">
                    <a:pos x="6" y="46"/>
                  </a:cxn>
                  <a:cxn ang="0">
                    <a:pos x="14" y="38"/>
                  </a:cxn>
                  <a:cxn ang="0">
                    <a:pos x="14" y="38"/>
                  </a:cxn>
                  <a:cxn ang="0">
                    <a:pos x="20" y="30"/>
                  </a:cxn>
                  <a:cxn ang="0">
                    <a:pos x="20" y="32"/>
                  </a:cxn>
                  <a:cxn ang="0">
                    <a:pos x="18" y="40"/>
                  </a:cxn>
                  <a:cxn ang="0">
                    <a:pos x="18" y="40"/>
                  </a:cxn>
                  <a:cxn ang="0">
                    <a:pos x="12" y="48"/>
                  </a:cxn>
                  <a:cxn ang="0">
                    <a:pos x="18" y="46"/>
                  </a:cxn>
                  <a:cxn ang="0">
                    <a:pos x="18" y="46"/>
                  </a:cxn>
                  <a:cxn ang="0">
                    <a:pos x="22" y="46"/>
                  </a:cxn>
                  <a:cxn ang="0">
                    <a:pos x="24" y="44"/>
                  </a:cxn>
                  <a:cxn ang="0">
                    <a:pos x="28" y="36"/>
                  </a:cxn>
                  <a:cxn ang="0">
                    <a:pos x="30" y="28"/>
                  </a:cxn>
                  <a:cxn ang="0">
                    <a:pos x="34" y="26"/>
                  </a:cxn>
                  <a:cxn ang="0">
                    <a:pos x="34" y="26"/>
                  </a:cxn>
                  <a:cxn ang="0">
                    <a:pos x="36" y="26"/>
                  </a:cxn>
                  <a:cxn ang="0">
                    <a:pos x="36" y="28"/>
                  </a:cxn>
                  <a:cxn ang="0">
                    <a:pos x="34" y="36"/>
                  </a:cxn>
                  <a:cxn ang="0">
                    <a:pos x="32" y="44"/>
                  </a:cxn>
                  <a:cxn ang="0">
                    <a:pos x="32" y="46"/>
                  </a:cxn>
                  <a:cxn ang="0">
                    <a:pos x="32" y="46"/>
                  </a:cxn>
                  <a:cxn ang="0">
                    <a:pos x="32" y="46"/>
                  </a:cxn>
                </a:cxnLst>
                <a:rect l="0" t="0" r="r" b="b"/>
                <a:pathLst>
                  <a:path w="44" h="48">
                    <a:moveTo>
                      <a:pt x="32" y="46"/>
                    </a:moveTo>
                    <a:lnTo>
                      <a:pt x="32" y="46"/>
                    </a:lnTo>
                    <a:lnTo>
                      <a:pt x="36" y="44"/>
                    </a:lnTo>
                    <a:lnTo>
                      <a:pt x="36" y="40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30" y="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6" y="18"/>
                    </a:lnTo>
                    <a:lnTo>
                      <a:pt x="24" y="18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10"/>
                    </a:lnTo>
                    <a:lnTo>
                      <a:pt x="22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18" y="20"/>
                    </a:lnTo>
                    <a:lnTo>
                      <a:pt x="16" y="24"/>
                    </a:lnTo>
                    <a:lnTo>
                      <a:pt x="12" y="26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" y="40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0" y="30"/>
                    </a:lnTo>
                    <a:lnTo>
                      <a:pt x="20" y="3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12" y="48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22" y="46"/>
                    </a:lnTo>
                    <a:lnTo>
                      <a:pt x="24" y="44"/>
                    </a:lnTo>
                    <a:lnTo>
                      <a:pt x="28" y="36"/>
                    </a:lnTo>
                    <a:lnTo>
                      <a:pt x="30" y="28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6"/>
                    </a:lnTo>
                    <a:lnTo>
                      <a:pt x="36" y="28"/>
                    </a:lnTo>
                    <a:lnTo>
                      <a:pt x="34" y="36"/>
                    </a:lnTo>
                    <a:lnTo>
                      <a:pt x="32" y="44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32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29" name="Freeform 6096"/>
              <p:cNvSpPr>
                <a:spLocks/>
              </p:cNvSpPr>
              <p:nvPr/>
            </p:nvSpPr>
            <p:spPr bwMode="auto">
              <a:xfrm>
                <a:off x="2385060" y="1968183"/>
                <a:ext cx="7620" cy="13970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8" y="18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18"/>
                  </a:cxn>
                  <a:cxn ang="0">
                    <a:pos x="8" y="18"/>
                  </a:cxn>
                </a:cxnLst>
                <a:rect l="0" t="0" r="r" b="b"/>
                <a:pathLst>
                  <a:path w="12" h="22">
                    <a:moveTo>
                      <a:pt x="8" y="18"/>
                    </a:moveTo>
                    <a:lnTo>
                      <a:pt x="8" y="18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18"/>
                    </a:lnTo>
                    <a:lnTo>
                      <a:pt x="8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0" name="Freeform 6097"/>
              <p:cNvSpPr>
                <a:spLocks/>
              </p:cNvSpPr>
              <p:nvPr/>
            </p:nvSpPr>
            <p:spPr bwMode="auto">
              <a:xfrm>
                <a:off x="2886710" y="2154873"/>
                <a:ext cx="172720" cy="186690"/>
              </a:xfrm>
              <a:custGeom>
                <a:avLst/>
                <a:gdLst/>
                <a:ahLst/>
                <a:cxnLst>
                  <a:cxn ang="0">
                    <a:pos x="268" y="206"/>
                  </a:cxn>
                  <a:cxn ang="0">
                    <a:pos x="244" y="222"/>
                  </a:cxn>
                  <a:cxn ang="0">
                    <a:pos x="230" y="238"/>
                  </a:cxn>
                  <a:cxn ang="0">
                    <a:pos x="234" y="214"/>
                  </a:cxn>
                  <a:cxn ang="0">
                    <a:pos x="250" y="196"/>
                  </a:cxn>
                  <a:cxn ang="0">
                    <a:pos x="258" y="182"/>
                  </a:cxn>
                  <a:cxn ang="0">
                    <a:pos x="246" y="182"/>
                  </a:cxn>
                  <a:cxn ang="0">
                    <a:pos x="224" y="180"/>
                  </a:cxn>
                  <a:cxn ang="0">
                    <a:pos x="230" y="158"/>
                  </a:cxn>
                  <a:cxn ang="0">
                    <a:pos x="236" y="140"/>
                  </a:cxn>
                  <a:cxn ang="0">
                    <a:pos x="200" y="130"/>
                  </a:cxn>
                  <a:cxn ang="0">
                    <a:pos x="170" y="138"/>
                  </a:cxn>
                  <a:cxn ang="0">
                    <a:pos x="168" y="130"/>
                  </a:cxn>
                  <a:cxn ang="0">
                    <a:pos x="150" y="130"/>
                  </a:cxn>
                  <a:cxn ang="0">
                    <a:pos x="140" y="118"/>
                  </a:cxn>
                  <a:cxn ang="0">
                    <a:pos x="150" y="106"/>
                  </a:cxn>
                  <a:cxn ang="0">
                    <a:pos x="148" y="94"/>
                  </a:cxn>
                  <a:cxn ang="0">
                    <a:pos x="118" y="102"/>
                  </a:cxn>
                  <a:cxn ang="0">
                    <a:pos x="106" y="108"/>
                  </a:cxn>
                  <a:cxn ang="0">
                    <a:pos x="130" y="64"/>
                  </a:cxn>
                  <a:cxn ang="0">
                    <a:pos x="156" y="18"/>
                  </a:cxn>
                  <a:cxn ang="0">
                    <a:pos x="156" y="0"/>
                  </a:cxn>
                  <a:cxn ang="0">
                    <a:pos x="126" y="8"/>
                  </a:cxn>
                  <a:cxn ang="0">
                    <a:pos x="106" y="24"/>
                  </a:cxn>
                  <a:cxn ang="0">
                    <a:pos x="94" y="44"/>
                  </a:cxn>
                  <a:cxn ang="0">
                    <a:pos x="70" y="84"/>
                  </a:cxn>
                  <a:cxn ang="0">
                    <a:pos x="32" y="170"/>
                  </a:cxn>
                  <a:cxn ang="0">
                    <a:pos x="26" y="170"/>
                  </a:cxn>
                  <a:cxn ang="0">
                    <a:pos x="8" y="182"/>
                  </a:cxn>
                  <a:cxn ang="0">
                    <a:pos x="10" y="190"/>
                  </a:cxn>
                  <a:cxn ang="0">
                    <a:pos x="28" y="196"/>
                  </a:cxn>
                  <a:cxn ang="0">
                    <a:pos x="2" y="218"/>
                  </a:cxn>
                  <a:cxn ang="0">
                    <a:pos x="4" y="234"/>
                  </a:cxn>
                  <a:cxn ang="0">
                    <a:pos x="20" y="240"/>
                  </a:cxn>
                  <a:cxn ang="0">
                    <a:pos x="54" y="232"/>
                  </a:cxn>
                  <a:cxn ang="0">
                    <a:pos x="96" y="240"/>
                  </a:cxn>
                  <a:cxn ang="0">
                    <a:pos x="132" y="236"/>
                  </a:cxn>
                  <a:cxn ang="0">
                    <a:pos x="134" y="246"/>
                  </a:cxn>
                  <a:cxn ang="0">
                    <a:pos x="166" y="246"/>
                  </a:cxn>
                  <a:cxn ang="0">
                    <a:pos x="162" y="256"/>
                  </a:cxn>
                  <a:cxn ang="0">
                    <a:pos x="134" y="278"/>
                  </a:cxn>
                  <a:cxn ang="0">
                    <a:pos x="148" y="286"/>
                  </a:cxn>
                  <a:cxn ang="0">
                    <a:pos x="174" y="266"/>
                  </a:cxn>
                  <a:cxn ang="0">
                    <a:pos x="188" y="252"/>
                  </a:cxn>
                  <a:cxn ang="0">
                    <a:pos x="200" y="246"/>
                  </a:cxn>
                  <a:cxn ang="0">
                    <a:pos x="212" y="228"/>
                  </a:cxn>
                  <a:cxn ang="0">
                    <a:pos x="220" y="240"/>
                  </a:cxn>
                  <a:cxn ang="0">
                    <a:pos x="212" y="272"/>
                  </a:cxn>
                  <a:cxn ang="0">
                    <a:pos x="222" y="278"/>
                  </a:cxn>
                  <a:cxn ang="0">
                    <a:pos x="232" y="276"/>
                  </a:cxn>
                  <a:cxn ang="0">
                    <a:pos x="244" y="292"/>
                  </a:cxn>
                  <a:cxn ang="0">
                    <a:pos x="264" y="292"/>
                  </a:cxn>
                  <a:cxn ang="0">
                    <a:pos x="266" y="258"/>
                  </a:cxn>
                  <a:cxn ang="0">
                    <a:pos x="272" y="230"/>
                  </a:cxn>
                  <a:cxn ang="0">
                    <a:pos x="258" y="230"/>
                  </a:cxn>
                </a:cxnLst>
                <a:rect l="0" t="0" r="r" b="b"/>
                <a:pathLst>
                  <a:path w="272" h="294">
                    <a:moveTo>
                      <a:pt x="262" y="218"/>
                    </a:moveTo>
                    <a:lnTo>
                      <a:pt x="262" y="218"/>
                    </a:lnTo>
                    <a:lnTo>
                      <a:pt x="266" y="210"/>
                    </a:lnTo>
                    <a:lnTo>
                      <a:pt x="268" y="206"/>
                    </a:lnTo>
                    <a:lnTo>
                      <a:pt x="266" y="204"/>
                    </a:lnTo>
                    <a:lnTo>
                      <a:pt x="262" y="206"/>
                    </a:lnTo>
                    <a:lnTo>
                      <a:pt x="250" y="216"/>
                    </a:lnTo>
                    <a:lnTo>
                      <a:pt x="244" y="222"/>
                    </a:lnTo>
                    <a:lnTo>
                      <a:pt x="238" y="230"/>
                    </a:lnTo>
                    <a:lnTo>
                      <a:pt x="238" y="230"/>
                    </a:lnTo>
                    <a:lnTo>
                      <a:pt x="234" y="236"/>
                    </a:lnTo>
                    <a:lnTo>
                      <a:pt x="230" y="238"/>
                    </a:lnTo>
                    <a:lnTo>
                      <a:pt x="228" y="234"/>
                    </a:lnTo>
                    <a:lnTo>
                      <a:pt x="228" y="228"/>
                    </a:lnTo>
                    <a:lnTo>
                      <a:pt x="230" y="222"/>
                    </a:lnTo>
                    <a:lnTo>
                      <a:pt x="234" y="214"/>
                    </a:lnTo>
                    <a:lnTo>
                      <a:pt x="238" y="206"/>
                    </a:lnTo>
                    <a:lnTo>
                      <a:pt x="244" y="200"/>
                    </a:lnTo>
                    <a:lnTo>
                      <a:pt x="244" y="200"/>
                    </a:lnTo>
                    <a:lnTo>
                      <a:pt x="250" y="196"/>
                    </a:lnTo>
                    <a:lnTo>
                      <a:pt x="256" y="192"/>
                    </a:lnTo>
                    <a:lnTo>
                      <a:pt x="258" y="188"/>
                    </a:lnTo>
                    <a:lnTo>
                      <a:pt x="258" y="186"/>
                    </a:lnTo>
                    <a:lnTo>
                      <a:pt x="258" y="182"/>
                    </a:lnTo>
                    <a:lnTo>
                      <a:pt x="256" y="182"/>
                    </a:lnTo>
                    <a:lnTo>
                      <a:pt x="252" y="182"/>
                    </a:lnTo>
                    <a:lnTo>
                      <a:pt x="246" y="182"/>
                    </a:lnTo>
                    <a:lnTo>
                      <a:pt x="246" y="182"/>
                    </a:lnTo>
                    <a:lnTo>
                      <a:pt x="240" y="184"/>
                    </a:lnTo>
                    <a:lnTo>
                      <a:pt x="234" y="184"/>
                    </a:lnTo>
                    <a:lnTo>
                      <a:pt x="228" y="182"/>
                    </a:lnTo>
                    <a:lnTo>
                      <a:pt x="224" y="180"/>
                    </a:lnTo>
                    <a:lnTo>
                      <a:pt x="222" y="174"/>
                    </a:lnTo>
                    <a:lnTo>
                      <a:pt x="222" y="170"/>
                    </a:lnTo>
                    <a:lnTo>
                      <a:pt x="224" y="164"/>
                    </a:lnTo>
                    <a:lnTo>
                      <a:pt x="230" y="158"/>
                    </a:lnTo>
                    <a:lnTo>
                      <a:pt x="230" y="158"/>
                    </a:lnTo>
                    <a:lnTo>
                      <a:pt x="236" y="152"/>
                    </a:lnTo>
                    <a:lnTo>
                      <a:pt x="238" y="146"/>
                    </a:lnTo>
                    <a:lnTo>
                      <a:pt x="236" y="140"/>
                    </a:lnTo>
                    <a:lnTo>
                      <a:pt x="230" y="136"/>
                    </a:lnTo>
                    <a:lnTo>
                      <a:pt x="222" y="132"/>
                    </a:lnTo>
                    <a:lnTo>
                      <a:pt x="212" y="130"/>
                    </a:lnTo>
                    <a:lnTo>
                      <a:pt x="200" y="130"/>
                    </a:lnTo>
                    <a:lnTo>
                      <a:pt x="186" y="134"/>
                    </a:lnTo>
                    <a:lnTo>
                      <a:pt x="186" y="134"/>
                    </a:lnTo>
                    <a:lnTo>
                      <a:pt x="176" y="136"/>
                    </a:lnTo>
                    <a:lnTo>
                      <a:pt x="170" y="138"/>
                    </a:lnTo>
                    <a:lnTo>
                      <a:pt x="168" y="136"/>
                    </a:lnTo>
                    <a:lnTo>
                      <a:pt x="168" y="134"/>
                    </a:lnTo>
                    <a:lnTo>
                      <a:pt x="168" y="132"/>
                    </a:lnTo>
                    <a:lnTo>
                      <a:pt x="168" y="130"/>
                    </a:lnTo>
                    <a:lnTo>
                      <a:pt x="164" y="128"/>
                    </a:lnTo>
                    <a:lnTo>
                      <a:pt x="158" y="130"/>
                    </a:lnTo>
                    <a:lnTo>
                      <a:pt x="158" y="130"/>
                    </a:lnTo>
                    <a:lnTo>
                      <a:pt x="150" y="130"/>
                    </a:lnTo>
                    <a:lnTo>
                      <a:pt x="144" y="130"/>
                    </a:lnTo>
                    <a:lnTo>
                      <a:pt x="142" y="126"/>
                    </a:lnTo>
                    <a:lnTo>
                      <a:pt x="140" y="122"/>
                    </a:lnTo>
                    <a:lnTo>
                      <a:pt x="140" y="118"/>
                    </a:lnTo>
                    <a:lnTo>
                      <a:pt x="142" y="112"/>
                    </a:lnTo>
                    <a:lnTo>
                      <a:pt x="146" y="108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4" y="104"/>
                    </a:lnTo>
                    <a:lnTo>
                      <a:pt x="154" y="102"/>
                    </a:lnTo>
                    <a:lnTo>
                      <a:pt x="152" y="98"/>
                    </a:lnTo>
                    <a:lnTo>
                      <a:pt x="148" y="94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28" y="96"/>
                    </a:lnTo>
                    <a:lnTo>
                      <a:pt x="118" y="102"/>
                    </a:lnTo>
                    <a:lnTo>
                      <a:pt x="118" y="102"/>
                    </a:lnTo>
                    <a:lnTo>
                      <a:pt x="110" y="110"/>
                    </a:lnTo>
                    <a:lnTo>
                      <a:pt x="108" y="110"/>
                    </a:lnTo>
                    <a:lnTo>
                      <a:pt x="106" y="108"/>
                    </a:lnTo>
                    <a:lnTo>
                      <a:pt x="108" y="102"/>
                    </a:lnTo>
                    <a:lnTo>
                      <a:pt x="118" y="84"/>
                    </a:lnTo>
                    <a:lnTo>
                      <a:pt x="130" y="64"/>
                    </a:lnTo>
                    <a:lnTo>
                      <a:pt x="130" y="64"/>
                    </a:lnTo>
                    <a:lnTo>
                      <a:pt x="138" y="46"/>
                    </a:lnTo>
                    <a:lnTo>
                      <a:pt x="148" y="30"/>
                    </a:lnTo>
                    <a:lnTo>
                      <a:pt x="156" y="18"/>
                    </a:lnTo>
                    <a:lnTo>
                      <a:pt x="156" y="18"/>
                    </a:lnTo>
                    <a:lnTo>
                      <a:pt x="160" y="12"/>
                    </a:lnTo>
                    <a:lnTo>
                      <a:pt x="160" y="8"/>
                    </a:lnTo>
                    <a:lnTo>
                      <a:pt x="160" y="4"/>
                    </a:lnTo>
                    <a:lnTo>
                      <a:pt x="156" y="0"/>
                    </a:lnTo>
                    <a:lnTo>
                      <a:pt x="152" y="0"/>
                    </a:lnTo>
                    <a:lnTo>
                      <a:pt x="144" y="0"/>
                    </a:lnTo>
                    <a:lnTo>
                      <a:pt x="136" y="2"/>
                    </a:lnTo>
                    <a:lnTo>
                      <a:pt x="126" y="8"/>
                    </a:lnTo>
                    <a:lnTo>
                      <a:pt x="126" y="8"/>
                    </a:lnTo>
                    <a:lnTo>
                      <a:pt x="116" y="14"/>
                    </a:lnTo>
                    <a:lnTo>
                      <a:pt x="110" y="18"/>
                    </a:lnTo>
                    <a:lnTo>
                      <a:pt x="106" y="24"/>
                    </a:lnTo>
                    <a:lnTo>
                      <a:pt x="104" y="28"/>
                    </a:lnTo>
                    <a:lnTo>
                      <a:pt x="102" y="36"/>
                    </a:lnTo>
                    <a:lnTo>
                      <a:pt x="98" y="40"/>
                    </a:lnTo>
                    <a:lnTo>
                      <a:pt x="94" y="44"/>
                    </a:lnTo>
                    <a:lnTo>
                      <a:pt x="94" y="44"/>
                    </a:lnTo>
                    <a:lnTo>
                      <a:pt x="88" y="50"/>
                    </a:lnTo>
                    <a:lnTo>
                      <a:pt x="82" y="60"/>
                    </a:lnTo>
                    <a:lnTo>
                      <a:pt x="70" y="84"/>
                    </a:lnTo>
                    <a:lnTo>
                      <a:pt x="56" y="116"/>
                    </a:lnTo>
                    <a:lnTo>
                      <a:pt x="42" y="150"/>
                    </a:lnTo>
                    <a:lnTo>
                      <a:pt x="42" y="150"/>
                    </a:lnTo>
                    <a:lnTo>
                      <a:pt x="32" y="170"/>
                    </a:lnTo>
                    <a:lnTo>
                      <a:pt x="30" y="172"/>
                    </a:lnTo>
                    <a:lnTo>
                      <a:pt x="28" y="172"/>
                    </a:lnTo>
                    <a:lnTo>
                      <a:pt x="28" y="170"/>
                    </a:lnTo>
                    <a:lnTo>
                      <a:pt x="26" y="170"/>
                    </a:lnTo>
                    <a:lnTo>
                      <a:pt x="24" y="170"/>
                    </a:lnTo>
                    <a:lnTo>
                      <a:pt x="18" y="174"/>
                    </a:lnTo>
                    <a:lnTo>
                      <a:pt x="18" y="174"/>
                    </a:lnTo>
                    <a:lnTo>
                      <a:pt x="8" y="182"/>
                    </a:lnTo>
                    <a:lnTo>
                      <a:pt x="6" y="186"/>
                    </a:lnTo>
                    <a:lnTo>
                      <a:pt x="4" y="188"/>
                    </a:lnTo>
                    <a:lnTo>
                      <a:pt x="6" y="188"/>
                    </a:lnTo>
                    <a:lnTo>
                      <a:pt x="10" y="190"/>
                    </a:lnTo>
                    <a:lnTo>
                      <a:pt x="22" y="192"/>
                    </a:lnTo>
                    <a:lnTo>
                      <a:pt x="22" y="192"/>
                    </a:lnTo>
                    <a:lnTo>
                      <a:pt x="28" y="194"/>
                    </a:lnTo>
                    <a:lnTo>
                      <a:pt x="28" y="196"/>
                    </a:lnTo>
                    <a:lnTo>
                      <a:pt x="28" y="198"/>
                    </a:lnTo>
                    <a:lnTo>
                      <a:pt x="14" y="206"/>
                    </a:lnTo>
                    <a:lnTo>
                      <a:pt x="8" y="212"/>
                    </a:lnTo>
                    <a:lnTo>
                      <a:pt x="2" y="218"/>
                    </a:lnTo>
                    <a:lnTo>
                      <a:pt x="0" y="222"/>
                    </a:lnTo>
                    <a:lnTo>
                      <a:pt x="0" y="226"/>
                    </a:lnTo>
                    <a:lnTo>
                      <a:pt x="0" y="230"/>
                    </a:lnTo>
                    <a:lnTo>
                      <a:pt x="4" y="234"/>
                    </a:lnTo>
                    <a:lnTo>
                      <a:pt x="4" y="234"/>
                    </a:lnTo>
                    <a:lnTo>
                      <a:pt x="6" y="236"/>
                    </a:lnTo>
                    <a:lnTo>
                      <a:pt x="10" y="240"/>
                    </a:lnTo>
                    <a:lnTo>
                      <a:pt x="20" y="240"/>
                    </a:lnTo>
                    <a:lnTo>
                      <a:pt x="38" y="234"/>
                    </a:lnTo>
                    <a:lnTo>
                      <a:pt x="38" y="234"/>
                    </a:lnTo>
                    <a:lnTo>
                      <a:pt x="48" y="232"/>
                    </a:lnTo>
                    <a:lnTo>
                      <a:pt x="54" y="232"/>
                    </a:lnTo>
                    <a:lnTo>
                      <a:pt x="68" y="236"/>
                    </a:lnTo>
                    <a:lnTo>
                      <a:pt x="74" y="238"/>
                    </a:lnTo>
                    <a:lnTo>
                      <a:pt x="84" y="240"/>
                    </a:lnTo>
                    <a:lnTo>
                      <a:pt x="96" y="240"/>
                    </a:lnTo>
                    <a:lnTo>
                      <a:pt x="112" y="238"/>
                    </a:lnTo>
                    <a:lnTo>
                      <a:pt x="112" y="238"/>
                    </a:lnTo>
                    <a:lnTo>
                      <a:pt x="126" y="236"/>
                    </a:lnTo>
                    <a:lnTo>
                      <a:pt x="132" y="236"/>
                    </a:lnTo>
                    <a:lnTo>
                      <a:pt x="134" y="238"/>
                    </a:lnTo>
                    <a:lnTo>
                      <a:pt x="134" y="240"/>
                    </a:lnTo>
                    <a:lnTo>
                      <a:pt x="134" y="244"/>
                    </a:lnTo>
                    <a:lnTo>
                      <a:pt x="134" y="246"/>
                    </a:lnTo>
                    <a:lnTo>
                      <a:pt x="140" y="246"/>
                    </a:lnTo>
                    <a:lnTo>
                      <a:pt x="154" y="246"/>
                    </a:lnTo>
                    <a:lnTo>
                      <a:pt x="154" y="246"/>
                    </a:lnTo>
                    <a:lnTo>
                      <a:pt x="166" y="246"/>
                    </a:lnTo>
                    <a:lnTo>
                      <a:pt x="170" y="246"/>
                    </a:lnTo>
                    <a:lnTo>
                      <a:pt x="170" y="248"/>
                    </a:lnTo>
                    <a:lnTo>
                      <a:pt x="168" y="252"/>
                    </a:lnTo>
                    <a:lnTo>
                      <a:pt x="162" y="256"/>
                    </a:lnTo>
                    <a:lnTo>
                      <a:pt x="144" y="268"/>
                    </a:lnTo>
                    <a:lnTo>
                      <a:pt x="138" y="274"/>
                    </a:lnTo>
                    <a:lnTo>
                      <a:pt x="134" y="278"/>
                    </a:lnTo>
                    <a:lnTo>
                      <a:pt x="134" y="278"/>
                    </a:lnTo>
                    <a:lnTo>
                      <a:pt x="136" y="282"/>
                    </a:lnTo>
                    <a:lnTo>
                      <a:pt x="138" y="284"/>
                    </a:lnTo>
                    <a:lnTo>
                      <a:pt x="142" y="286"/>
                    </a:lnTo>
                    <a:lnTo>
                      <a:pt x="148" y="286"/>
                    </a:lnTo>
                    <a:lnTo>
                      <a:pt x="154" y="284"/>
                    </a:lnTo>
                    <a:lnTo>
                      <a:pt x="162" y="280"/>
                    </a:lnTo>
                    <a:lnTo>
                      <a:pt x="168" y="274"/>
                    </a:lnTo>
                    <a:lnTo>
                      <a:pt x="174" y="266"/>
                    </a:lnTo>
                    <a:lnTo>
                      <a:pt x="174" y="266"/>
                    </a:lnTo>
                    <a:lnTo>
                      <a:pt x="180" y="258"/>
                    </a:lnTo>
                    <a:lnTo>
                      <a:pt x="184" y="254"/>
                    </a:lnTo>
                    <a:lnTo>
                      <a:pt x="188" y="252"/>
                    </a:lnTo>
                    <a:lnTo>
                      <a:pt x="192" y="252"/>
                    </a:lnTo>
                    <a:lnTo>
                      <a:pt x="194" y="252"/>
                    </a:lnTo>
                    <a:lnTo>
                      <a:pt x="196" y="250"/>
                    </a:lnTo>
                    <a:lnTo>
                      <a:pt x="200" y="246"/>
                    </a:lnTo>
                    <a:lnTo>
                      <a:pt x="204" y="238"/>
                    </a:lnTo>
                    <a:lnTo>
                      <a:pt x="204" y="238"/>
                    </a:lnTo>
                    <a:lnTo>
                      <a:pt x="208" y="232"/>
                    </a:lnTo>
                    <a:lnTo>
                      <a:pt x="212" y="228"/>
                    </a:lnTo>
                    <a:lnTo>
                      <a:pt x="214" y="228"/>
                    </a:lnTo>
                    <a:lnTo>
                      <a:pt x="218" y="230"/>
                    </a:lnTo>
                    <a:lnTo>
                      <a:pt x="220" y="234"/>
                    </a:lnTo>
                    <a:lnTo>
                      <a:pt x="220" y="240"/>
                    </a:lnTo>
                    <a:lnTo>
                      <a:pt x="218" y="248"/>
                    </a:lnTo>
                    <a:lnTo>
                      <a:pt x="216" y="256"/>
                    </a:lnTo>
                    <a:lnTo>
                      <a:pt x="216" y="256"/>
                    </a:lnTo>
                    <a:lnTo>
                      <a:pt x="212" y="272"/>
                    </a:lnTo>
                    <a:lnTo>
                      <a:pt x="210" y="282"/>
                    </a:lnTo>
                    <a:lnTo>
                      <a:pt x="210" y="284"/>
                    </a:lnTo>
                    <a:lnTo>
                      <a:pt x="212" y="284"/>
                    </a:lnTo>
                    <a:lnTo>
                      <a:pt x="222" y="278"/>
                    </a:lnTo>
                    <a:lnTo>
                      <a:pt x="222" y="278"/>
                    </a:lnTo>
                    <a:lnTo>
                      <a:pt x="228" y="274"/>
                    </a:lnTo>
                    <a:lnTo>
                      <a:pt x="230" y="274"/>
                    </a:lnTo>
                    <a:lnTo>
                      <a:pt x="232" y="276"/>
                    </a:lnTo>
                    <a:lnTo>
                      <a:pt x="234" y="280"/>
                    </a:lnTo>
                    <a:lnTo>
                      <a:pt x="236" y="284"/>
                    </a:lnTo>
                    <a:lnTo>
                      <a:pt x="240" y="290"/>
                    </a:lnTo>
                    <a:lnTo>
                      <a:pt x="244" y="292"/>
                    </a:lnTo>
                    <a:lnTo>
                      <a:pt x="252" y="294"/>
                    </a:lnTo>
                    <a:lnTo>
                      <a:pt x="252" y="294"/>
                    </a:lnTo>
                    <a:lnTo>
                      <a:pt x="260" y="294"/>
                    </a:lnTo>
                    <a:lnTo>
                      <a:pt x="264" y="292"/>
                    </a:lnTo>
                    <a:lnTo>
                      <a:pt x="266" y="288"/>
                    </a:lnTo>
                    <a:lnTo>
                      <a:pt x="266" y="284"/>
                    </a:lnTo>
                    <a:lnTo>
                      <a:pt x="264" y="268"/>
                    </a:lnTo>
                    <a:lnTo>
                      <a:pt x="266" y="258"/>
                    </a:lnTo>
                    <a:lnTo>
                      <a:pt x="270" y="246"/>
                    </a:lnTo>
                    <a:lnTo>
                      <a:pt x="270" y="246"/>
                    </a:lnTo>
                    <a:lnTo>
                      <a:pt x="272" y="236"/>
                    </a:lnTo>
                    <a:lnTo>
                      <a:pt x="272" y="230"/>
                    </a:lnTo>
                    <a:lnTo>
                      <a:pt x="268" y="228"/>
                    </a:lnTo>
                    <a:lnTo>
                      <a:pt x="264" y="230"/>
                    </a:lnTo>
                    <a:lnTo>
                      <a:pt x="260" y="230"/>
                    </a:lnTo>
                    <a:lnTo>
                      <a:pt x="258" y="230"/>
                    </a:lnTo>
                    <a:lnTo>
                      <a:pt x="258" y="226"/>
                    </a:lnTo>
                    <a:lnTo>
                      <a:pt x="262" y="218"/>
                    </a:lnTo>
                    <a:lnTo>
                      <a:pt x="262" y="2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1" name="Freeform 6114"/>
              <p:cNvSpPr>
                <a:spLocks/>
              </p:cNvSpPr>
              <p:nvPr/>
            </p:nvSpPr>
            <p:spPr bwMode="auto">
              <a:xfrm>
                <a:off x="2306320" y="2092643"/>
                <a:ext cx="36830" cy="21590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40" y="30"/>
                  </a:cxn>
                  <a:cxn ang="0">
                    <a:pos x="50" y="34"/>
                  </a:cxn>
                  <a:cxn ang="0">
                    <a:pos x="54" y="34"/>
                  </a:cxn>
                  <a:cxn ang="0">
                    <a:pos x="56" y="32"/>
                  </a:cxn>
                  <a:cxn ang="0">
                    <a:pos x="56" y="32"/>
                  </a:cxn>
                  <a:cxn ang="0">
                    <a:pos x="58" y="28"/>
                  </a:cxn>
                  <a:cxn ang="0">
                    <a:pos x="56" y="26"/>
                  </a:cxn>
                  <a:cxn ang="0">
                    <a:pos x="52" y="16"/>
                  </a:cxn>
                  <a:cxn ang="0">
                    <a:pos x="40" y="4"/>
                  </a:cxn>
                  <a:cxn ang="0">
                    <a:pos x="40" y="4"/>
                  </a:cxn>
                  <a:cxn ang="0">
                    <a:pos x="34" y="2"/>
                  </a:cxn>
                  <a:cxn ang="0">
                    <a:pos x="22" y="0"/>
                  </a:cxn>
                  <a:cxn ang="0">
                    <a:pos x="10" y="4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58" h="34">
                    <a:moveTo>
                      <a:pt x="16" y="20"/>
                    </a:moveTo>
                    <a:lnTo>
                      <a:pt x="16" y="20"/>
                    </a:lnTo>
                    <a:lnTo>
                      <a:pt x="40" y="30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6" y="32"/>
                    </a:lnTo>
                    <a:lnTo>
                      <a:pt x="58" y="28"/>
                    </a:lnTo>
                    <a:lnTo>
                      <a:pt x="56" y="26"/>
                    </a:lnTo>
                    <a:lnTo>
                      <a:pt x="52" y="16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grpSp>
            <p:nvGrpSpPr>
              <p:cNvPr id="132" name="Gruppe 224"/>
              <p:cNvGrpSpPr/>
              <p:nvPr/>
            </p:nvGrpSpPr>
            <p:grpSpPr>
              <a:xfrm>
                <a:off x="106680" y="699453"/>
                <a:ext cx="3986530" cy="2951479"/>
                <a:chOff x="106680" y="699453"/>
                <a:chExt cx="3986530" cy="2951479"/>
              </a:xfrm>
              <a:grpFill/>
            </p:grpSpPr>
            <p:sp>
              <p:nvSpPr>
                <p:cNvPr id="155" name="Freeform 6016"/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56" name="Freeform 6017"/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57" name="Freeform 6018"/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58" name="Freeform 6019"/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59" name="Freeform 6020"/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0" name="Freeform 6021"/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1" name="Freeform 6022"/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2" name="Freeform 6023"/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3" name="Freeform 6024"/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4" name="Freeform 6025"/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5" name="Freeform 6026"/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6" name="Freeform 6027"/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7" name="Freeform 6033"/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8" name="Freeform 6037"/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69" name="Freeform 6054"/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0" name="Freeform 6074"/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1" name="Freeform 6084"/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2" name="Freeform 6086"/>
                <p:cNvSpPr>
                  <a:spLocks noEditPoints="1"/>
                </p:cNvSpPr>
                <p:nvPr/>
              </p:nvSpPr>
              <p:spPr bwMode="auto">
                <a:xfrm>
                  <a:off x="106680" y="1296352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3" name="Freeform 6087"/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4" name="Freeform 6088"/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5" name="Freeform 6089"/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6" name="Freeform 6091"/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7" name="Freeform 6092"/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8" name="Freeform 6094"/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79" name="Freeform 6098"/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0" name="Freeform 6099"/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1" name="Freeform 6100"/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2" name="Freeform 6101"/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3" name="Freeform 6102"/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4" name="Freeform 6103"/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5" name="Freeform 6104"/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6" name="Freeform 6105"/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7" name="Freeform 6106"/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8" name="Freeform 6107"/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89" name="Freeform 6108"/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0" name="Freeform 6109"/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1" name="Freeform 6110"/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2" name="Freeform 6111"/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3" name="Freeform 6112"/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4" name="Freeform 6113"/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5" name="Freeform 6115"/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6" name="Freeform 6116"/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7" name="Freeform 6117"/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  <p:sp>
              <p:nvSpPr>
                <p:cNvPr id="198" name="Freeform 6118"/>
                <p:cNvSpPr>
                  <a:spLocks/>
                </p:cNvSpPr>
                <p:nvPr/>
              </p:nvSpPr>
              <p:spPr bwMode="auto">
                <a:xfrm>
                  <a:off x="2542540" y="699453"/>
                  <a:ext cx="1550670" cy="1127760"/>
                </a:xfrm>
                <a:custGeom>
                  <a:avLst/>
                  <a:gdLst/>
                  <a:ahLst/>
                  <a:cxnLst>
                    <a:cxn ang="0">
                      <a:pos x="220" y="296"/>
                    </a:cxn>
                    <a:cxn ang="0">
                      <a:pos x="150" y="400"/>
                    </a:cxn>
                    <a:cxn ang="0">
                      <a:pos x="96" y="502"/>
                    </a:cxn>
                    <a:cxn ang="0">
                      <a:pos x="62" y="558"/>
                    </a:cxn>
                    <a:cxn ang="0">
                      <a:pos x="228" y="618"/>
                    </a:cxn>
                    <a:cxn ang="0">
                      <a:pos x="350" y="620"/>
                    </a:cxn>
                    <a:cxn ang="0">
                      <a:pos x="584" y="666"/>
                    </a:cxn>
                    <a:cxn ang="0">
                      <a:pos x="674" y="786"/>
                    </a:cxn>
                    <a:cxn ang="0">
                      <a:pos x="706" y="902"/>
                    </a:cxn>
                    <a:cxn ang="0">
                      <a:pos x="744" y="990"/>
                    </a:cxn>
                    <a:cxn ang="0">
                      <a:pos x="836" y="1010"/>
                    </a:cxn>
                    <a:cxn ang="0">
                      <a:pos x="750" y="1050"/>
                    </a:cxn>
                    <a:cxn ang="0">
                      <a:pos x="890" y="1110"/>
                    </a:cxn>
                    <a:cxn ang="0">
                      <a:pos x="788" y="1212"/>
                    </a:cxn>
                    <a:cxn ang="0">
                      <a:pos x="782" y="1328"/>
                    </a:cxn>
                    <a:cxn ang="0">
                      <a:pos x="834" y="1452"/>
                    </a:cxn>
                    <a:cxn ang="0">
                      <a:pos x="922" y="1474"/>
                    </a:cxn>
                    <a:cxn ang="0">
                      <a:pos x="860" y="1502"/>
                    </a:cxn>
                    <a:cxn ang="0">
                      <a:pos x="908" y="1598"/>
                    </a:cxn>
                    <a:cxn ang="0">
                      <a:pos x="966" y="1678"/>
                    </a:cxn>
                    <a:cxn ang="0">
                      <a:pos x="1032" y="1712"/>
                    </a:cxn>
                    <a:cxn ang="0">
                      <a:pos x="1090" y="1738"/>
                    </a:cxn>
                    <a:cxn ang="0">
                      <a:pos x="1196" y="1768"/>
                    </a:cxn>
                    <a:cxn ang="0">
                      <a:pos x="1232" y="1622"/>
                    </a:cxn>
                    <a:cxn ang="0">
                      <a:pos x="1262" y="1566"/>
                    </a:cxn>
                    <a:cxn ang="0">
                      <a:pos x="1262" y="1486"/>
                    </a:cxn>
                    <a:cxn ang="0">
                      <a:pos x="1332" y="1420"/>
                    </a:cxn>
                    <a:cxn ang="0">
                      <a:pos x="1402" y="1376"/>
                    </a:cxn>
                    <a:cxn ang="0">
                      <a:pos x="1412" y="1372"/>
                    </a:cxn>
                    <a:cxn ang="0">
                      <a:pos x="1468" y="1372"/>
                    </a:cxn>
                    <a:cxn ang="0">
                      <a:pos x="1628" y="1238"/>
                    </a:cxn>
                    <a:cxn ang="0">
                      <a:pos x="1748" y="1208"/>
                    </a:cxn>
                    <a:cxn ang="0">
                      <a:pos x="2012" y="1102"/>
                    </a:cxn>
                    <a:cxn ang="0">
                      <a:pos x="1846" y="1076"/>
                    </a:cxn>
                    <a:cxn ang="0">
                      <a:pos x="1800" y="1058"/>
                    </a:cxn>
                    <a:cxn ang="0">
                      <a:pos x="1842" y="970"/>
                    </a:cxn>
                    <a:cxn ang="0">
                      <a:pos x="2060" y="1056"/>
                    </a:cxn>
                    <a:cxn ang="0">
                      <a:pos x="2054" y="956"/>
                    </a:cxn>
                    <a:cxn ang="0">
                      <a:pos x="1916" y="858"/>
                    </a:cxn>
                    <a:cxn ang="0">
                      <a:pos x="2100" y="830"/>
                    </a:cxn>
                    <a:cxn ang="0">
                      <a:pos x="2142" y="768"/>
                    </a:cxn>
                    <a:cxn ang="0">
                      <a:pos x="2154" y="698"/>
                    </a:cxn>
                    <a:cxn ang="0">
                      <a:pos x="2066" y="608"/>
                    </a:cxn>
                    <a:cxn ang="0">
                      <a:pos x="2144" y="562"/>
                    </a:cxn>
                    <a:cxn ang="0">
                      <a:pos x="2144" y="504"/>
                    </a:cxn>
                    <a:cxn ang="0">
                      <a:pos x="2096" y="408"/>
                    </a:cxn>
                    <a:cxn ang="0">
                      <a:pos x="2228" y="310"/>
                    </a:cxn>
                    <a:cxn ang="0">
                      <a:pos x="2278" y="276"/>
                    </a:cxn>
                    <a:cxn ang="0">
                      <a:pos x="2298" y="244"/>
                    </a:cxn>
                    <a:cxn ang="0">
                      <a:pos x="2322" y="150"/>
                    </a:cxn>
                    <a:cxn ang="0">
                      <a:pos x="2050" y="210"/>
                    </a:cxn>
                    <a:cxn ang="0">
                      <a:pos x="1962" y="152"/>
                    </a:cxn>
                    <a:cxn ang="0">
                      <a:pos x="1616" y="174"/>
                    </a:cxn>
                    <a:cxn ang="0">
                      <a:pos x="2034" y="78"/>
                    </a:cxn>
                    <a:cxn ang="0">
                      <a:pos x="1724" y="52"/>
                    </a:cxn>
                    <a:cxn ang="0">
                      <a:pos x="1618" y="2"/>
                    </a:cxn>
                    <a:cxn ang="0">
                      <a:pos x="1402" y="44"/>
                    </a:cxn>
                    <a:cxn ang="0">
                      <a:pos x="1048" y="56"/>
                    </a:cxn>
                    <a:cxn ang="0">
                      <a:pos x="1110" y="74"/>
                    </a:cxn>
                    <a:cxn ang="0">
                      <a:pos x="1108" y="158"/>
                    </a:cxn>
                    <a:cxn ang="0">
                      <a:pos x="900" y="148"/>
                    </a:cxn>
                    <a:cxn ang="0">
                      <a:pos x="756" y="114"/>
                    </a:cxn>
                  </a:cxnLst>
                  <a:rect l="0" t="0" r="r" b="b"/>
                  <a:pathLst>
                    <a:path w="2442" h="1776">
                      <a:moveTo>
                        <a:pt x="470" y="176"/>
                      </a:moveTo>
                      <a:lnTo>
                        <a:pt x="470" y="176"/>
                      </a:lnTo>
                      <a:lnTo>
                        <a:pt x="476" y="186"/>
                      </a:lnTo>
                      <a:lnTo>
                        <a:pt x="478" y="194"/>
                      </a:lnTo>
                      <a:lnTo>
                        <a:pt x="480" y="202"/>
                      </a:lnTo>
                      <a:lnTo>
                        <a:pt x="478" y="210"/>
                      </a:lnTo>
                      <a:lnTo>
                        <a:pt x="474" y="216"/>
                      </a:lnTo>
                      <a:lnTo>
                        <a:pt x="466" y="218"/>
                      </a:lnTo>
                      <a:lnTo>
                        <a:pt x="458" y="220"/>
                      </a:lnTo>
                      <a:lnTo>
                        <a:pt x="446" y="218"/>
                      </a:lnTo>
                      <a:lnTo>
                        <a:pt x="446" y="218"/>
                      </a:lnTo>
                      <a:lnTo>
                        <a:pt x="426" y="212"/>
                      </a:lnTo>
                      <a:lnTo>
                        <a:pt x="406" y="210"/>
                      </a:lnTo>
                      <a:lnTo>
                        <a:pt x="386" y="210"/>
                      </a:lnTo>
                      <a:lnTo>
                        <a:pt x="368" y="212"/>
                      </a:lnTo>
                      <a:lnTo>
                        <a:pt x="350" y="216"/>
                      </a:lnTo>
                      <a:lnTo>
                        <a:pt x="334" y="222"/>
                      </a:lnTo>
                      <a:lnTo>
                        <a:pt x="318" y="230"/>
                      </a:lnTo>
                      <a:lnTo>
                        <a:pt x="304" y="238"/>
                      </a:lnTo>
                      <a:lnTo>
                        <a:pt x="304" y="238"/>
                      </a:lnTo>
                      <a:lnTo>
                        <a:pt x="272" y="256"/>
                      </a:lnTo>
                      <a:lnTo>
                        <a:pt x="244" y="270"/>
                      </a:lnTo>
                      <a:lnTo>
                        <a:pt x="232" y="276"/>
                      </a:lnTo>
                      <a:lnTo>
                        <a:pt x="222" y="284"/>
                      </a:lnTo>
                      <a:lnTo>
                        <a:pt x="218" y="290"/>
                      </a:lnTo>
                      <a:lnTo>
                        <a:pt x="218" y="292"/>
                      </a:lnTo>
                      <a:lnTo>
                        <a:pt x="220" y="296"/>
                      </a:lnTo>
                      <a:lnTo>
                        <a:pt x="220" y="296"/>
                      </a:lnTo>
                      <a:lnTo>
                        <a:pt x="226" y="300"/>
                      </a:lnTo>
                      <a:lnTo>
                        <a:pt x="234" y="304"/>
                      </a:lnTo>
                      <a:lnTo>
                        <a:pt x="244" y="308"/>
                      </a:lnTo>
                      <a:lnTo>
                        <a:pt x="256" y="308"/>
                      </a:lnTo>
                      <a:lnTo>
                        <a:pt x="280" y="308"/>
                      </a:lnTo>
                      <a:lnTo>
                        <a:pt x="302" y="306"/>
                      </a:lnTo>
                      <a:lnTo>
                        <a:pt x="302" y="306"/>
                      </a:lnTo>
                      <a:lnTo>
                        <a:pt x="310" y="306"/>
                      </a:lnTo>
                      <a:lnTo>
                        <a:pt x="316" y="310"/>
                      </a:lnTo>
                      <a:lnTo>
                        <a:pt x="318" y="318"/>
                      </a:lnTo>
                      <a:lnTo>
                        <a:pt x="320" y="326"/>
                      </a:lnTo>
                      <a:lnTo>
                        <a:pt x="318" y="338"/>
                      </a:lnTo>
                      <a:lnTo>
                        <a:pt x="314" y="348"/>
                      </a:lnTo>
                      <a:lnTo>
                        <a:pt x="308" y="360"/>
                      </a:lnTo>
                      <a:lnTo>
                        <a:pt x="300" y="370"/>
                      </a:lnTo>
                      <a:lnTo>
                        <a:pt x="300" y="370"/>
                      </a:lnTo>
                      <a:lnTo>
                        <a:pt x="290" y="380"/>
                      </a:lnTo>
                      <a:lnTo>
                        <a:pt x="280" y="384"/>
                      </a:lnTo>
                      <a:lnTo>
                        <a:pt x="268" y="386"/>
                      </a:lnTo>
                      <a:lnTo>
                        <a:pt x="254" y="386"/>
                      </a:lnTo>
                      <a:lnTo>
                        <a:pt x="224" y="382"/>
                      </a:lnTo>
                      <a:lnTo>
                        <a:pt x="206" y="382"/>
                      </a:lnTo>
                      <a:lnTo>
                        <a:pt x="188" y="384"/>
                      </a:lnTo>
                      <a:lnTo>
                        <a:pt x="188" y="384"/>
                      </a:lnTo>
                      <a:lnTo>
                        <a:pt x="172" y="388"/>
                      </a:lnTo>
                      <a:lnTo>
                        <a:pt x="162" y="392"/>
                      </a:lnTo>
                      <a:lnTo>
                        <a:pt x="154" y="396"/>
                      </a:lnTo>
                      <a:lnTo>
                        <a:pt x="150" y="400"/>
                      </a:lnTo>
                      <a:lnTo>
                        <a:pt x="142" y="404"/>
                      </a:lnTo>
                      <a:lnTo>
                        <a:pt x="130" y="408"/>
                      </a:lnTo>
                      <a:lnTo>
                        <a:pt x="112" y="412"/>
                      </a:lnTo>
                      <a:lnTo>
                        <a:pt x="84" y="418"/>
                      </a:lnTo>
                      <a:lnTo>
                        <a:pt x="84" y="418"/>
                      </a:lnTo>
                      <a:lnTo>
                        <a:pt x="54" y="422"/>
                      </a:lnTo>
                      <a:lnTo>
                        <a:pt x="32" y="428"/>
                      </a:lnTo>
                      <a:lnTo>
                        <a:pt x="16" y="434"/>
                      </a:lnTo>
                      <a:lnTo>
                        <a:pt x="4" y="440"/>
                      </a:lnTo>
                      <a:lnTo>
                        <a:pt x="0" y="448"/>
                      </a:lnTo>
                      <a:lnTo>
                        <a:pt x="0" y="456"/>
                      </a:lnTo>
                      <a:lnTo>
                        <a:pt x="4" y="464"/>
                      </a:lnTo>
                      <a:lnTo>
                        <a:pt x="12" y="472"/>
                      </a:lnTo>
                      <a:lnTo>
                        <a:pt x="12" y="472"/>
                      </a:lnTo>
                      <a:lnTo>
                        <a:pt x="20" y="478"/>
                      </a:lnTo>
                      <a:lnTo>
                        <a:pt x="28" y="482"/>
                      </a:lnTo>
                      <a:lnTo>
                        <a:pt x="38" y="484"/>
                      </a:lnTo>
                      <a:lnTo>
                        <a:pt x="48" y="484"/>
                      </a:lnTo>
                      <a:lnTo>
                        <a:pt x="52" y="486"/>
                      </a:lnTo>
                      <a:lnTo>
                        <a:pt x="56" y="490"/>
                      </a:lnTo>
                      <a:lnTo>
                        <a:pt x="56" y="490"/>
                      </a:lnTo>
                      <a:lnTo>
                        <a:pt x="62" y="494"/>
                      </a:lnTo>
                      <a:lnTo>
                        <a:pt x="68" y="496"/>
                      </a:lnTo>
                      <a:lnTo>
                        <a:pt x="78" y="496"/>
                      </a:lnTo>
                      <a:lnTo>
                        <a:pt x="88" y="496"/>
                      </a:lnTo>
                      <a:lnTo>
                        <a:pt x="92" y="498"/>
                      </a:lnTo>
                      <a:lnTo>
                        <a:pt x="96" y="502"/>
                      </a:lnTo>
                      <a:lnTo>
                        <a:pt x="96" y="502"/>
                      </a:lnTo>
                      <a:lnTo>
                        <a:pt x="102" y="506"/>
                      </a:lnTo>
                      <a:lnTo>
                        <a:pt x="108" y="510"/>
                      </a:lnTo>
                      <a:lnTo>
                        <a:pt x="116" y="514"/>
                      </a:lnTo>
                      <a:lnTo>
                        <a:pt x="124" y="514"/>
                      </a:lnTo>
                      <a:lnTo>
                        <a:pt x="144" y="516"/>
                      </a:lnTo>
                      <a:lnTo>
                        <a:pt x="174" y="516"/>
                      </a:lnTo>
                      <a:lnTo>
                        <a:pt x="174" y="516"/>
                      </a:lnTo>
                      <a:lnTo>
                        <a:pt x="192" y="516"/>
                      </a:lnTo>
                      <a:lnTo>
                        <a:pt x="208" y="514"/>
                      </a:lnTo>
                      <a:lnTo>
                        <a:pt x="238" y="508"/>
                      </a:lnTo>
                      <a:lnTo>
                        <a:pt x="250" y="506"/>
                      </a:lnTo>
                      <a:lnTo>
                        <a:pt x="260" y="506"/>
                      </a:lnTo>
                      <a:lnTo>
                        <a:pt x="268" y="506"/>
                      </a:lnTo>
                      <a:lnTo>
                        <a:pt x="272" y="512"/>
                      </a:lnTo>
                      <a:lnTo>
                        <a:pt x="272" y="512"/>
                      </a:lnTo>
                      <a:lnTo>
                        <a:pt x="272" y="516"/>
                      </a:lnTo>
                      <a:lnTo>
                        <a:pt x="268" y="520"/>
                      </a:lnTo>
                      <a:lnTo>
                        <a:pt x="260" y="524"/>
                      </a:lnTo>
                      <a:lnTo>
                        <a:pt x="248" y="524"/>
                      </a:lnTo>
                      <a:lnTo>
                        <a:pt x="174" y="528"/>
                      </a:lnTo>
                      <a:lnTo>
                        <a:pt x="174" y="528"/>
                      </a:lnTo>
                      <a:lnTo>
                        <a:pt x="128" y="534"/>
                      </a:lnTo>
                      <a:lnTo>
                        <a:pt x="106" y="538"/>
                      </a:lnTo>
                      <a:lnTo>
                        <a:pt x="86" y="542"/>
                      </a:lnTo>
                      <a:lnTo>
                        <a:pt x="72" y="546"/>
                      </a:lnTo>
                      <a:lnTo>
                        <a:pt x="62" y="552"/>
                      </a:lnTo>
                      <a:lnTo>
                        <a:pt x="60" y="554"/>
                      </a:lnTo>
                      <a:lnTo>
                        <a:pt x="62" y="558"/>
                      </a:lnTo>
                      <a:lnTo>
                        <a:pt x="64" y="562"/>
                      </a:lnTo>
                      <a:lnTo>
                        <a:pt x="68" y="564"/>
                      </a:lnTo>
                      <a:lnTo>
                        <a:pt x="68" y="564"/>
                      </a:lnTo>
                      <a:lnTo>
                        <a:pt x="84" y="570"/>
                      </a:lnTo>
                      <a:lnTo>
                        <a:pt x="102" y="574"/>
                      </a:lnTo>
                      <a:lnTo>
                        <a:pt x="140" y="580"/>
                      </a:lnTo>
                      <a:lnTo>
                        <a:pt x="154" y="584"/>
                      </a:lnTo>
                      <a:lnTo>
                        <a:pt x="162" y="586"/>
                      </a:lnTo>
                      <a:lnTo>
                        <a:pt x="162" y="588"/>
                      </a:lnTo>
                      <a:lnTo>
                        <a:pt x="160" y="590"/>
                      </a:lnTo>
                      <a:lnTo>
                        <a:pt x="148" y="594"/>
                      </a:lnTo>
                      <a:lnTo>
                        <a:pt x="148" y="594"/>
                      </a:lnTo>
                      <a:lnTo>
                        <a:pt x="136" y="598"/>
                      </a:lnTo>
                      <a:lnTo>
                        <a:pt x="132" y="602"/>
                      </a:lnTo>
                      <a:lnTo>
                        <a:pt x="132" y="604"/>
                      </a:lnTo>
                      <a:lnTo>
                        <a:pt x="132" y="606"/>
                      </a:lnTo>
                      <a:lnTo>
                        <a:pt x="136" y="608"/>
                      </a:lnTo>
                      <a:lnTo>
                        <a:pt x="146" y="614"/>
                      </a:lnTo>
                      <a:lnTo>
                        <a:pt x="182" y="624"/>
                      </a:lnTo>
                      <a:lnTo>
                        <a:pt x="224" y="636"/>
                      </a:lnTo>
                      <a:lnTo>
                        <a:pt x="224" y="636"/>
                      </a:lnTo>
                      <a:lnTo>
                        <a:pt x="242" y="642"/>
                      </a:lnTo>
                      <a:lnTo>
                        <a:pt x="248" y="642"/>
                      </a:lnTo>
                      <a:lnTo>
                        <a:pt x="248" y="642"/>
                      </a:lnTo>
                      <a:lnTo>
                        <a:pt x="248" y="640"/>
                      </a:lnTo>
                      <a:lnTo>
                        <a:pt x="242" y="634"/>
                      </a:lnTo>
                      <a:lnTo>
                        <a:pt x="230" y="622"/>
                      </a:lnTo>
                      <a:lnTo>
                        <a:pt x="228" y="618"/>
                      </a:lnTo>
                      <a:lnTo>
                        <a:pt x="228" y="616"/>
                      </a:lnTo>
                      <a:lnTo>
                        <a:pt x="232" y="614"/>
                      </a:lnTo>
                      <a:lnTo>
                        <a:pt x="232" y="614"/>
                      </a:lnTo>
                      <a:lnTo>
                        <a:pt x="238" y="612"/>
                      </a:lnTo>
                      <a:lnTo>
                        <a:pt x="242" y="614"/>
                      </a:lnTo>
                      <a:lnTo>
                        <a:pt x="246" y="620"/>
                      </a:lnTo>
                      <a:lnTo>
                        <a:pt x="250" y="622"/>
                      </a:lnTo>
                      <a:lnTo>
                        <a:pt x="254" y="622"/>
                      </a:lnTo>
                      <a:lnTo>
                        <a:pt x="262" y="622"/>
                      </a:lnTo>
                      <a:lnTo>
                        <a:pt x="272" y="618"/>
                      </a:lnTo>
                      <a:lnTo>
                        <a:pt x="272" y="618"/>
                      </a:lnTo>
                      <a:lnTo>
                        <a:pt x="282" y="614"/>
                      </a:lnTo>
                      <a:lnTo>
                        <a:pt x="286" y="614"/>
                      </a:lnTo>
                      <a:lnTo>
                        <a:pt x="286" y="616"/>
                      </a:lnTo>
                      <a:lnTo>
                        <a:pt x="286" y="618"/>
                      </a:lnTo>
                      <a:lnTo>
                        <a:pt x="284" y="622"/>
                      </a:lnTo>
                      <a:lnTo>
                        <a:pt x="286" y="626"/>
                      </a:lnTo>
                      <a:lnTo>
                        <a:pt x="290" y="630"/>
                      </a:lnTo>
                      <a:lnTo>
                        <a:pt x="300" y="630"/>
                      </a:lnTo>
                      <a:lnTo>
                        <a:pt x="300" y="630"/>
                      </a:lnTo>
                      <a:lnTo>
                        <a:pt x="312" y="630"/>
                      </a:lnTo>
                      <a:lnTo>
                        <a:pt x="320" y="626"/>
                      </a:lnTo>
                      <a:lnTo>
                        <a:pt x="326" y="622"/>
                      </a:lnTo>
                      <a:lnTo>
                        <a:pt x="330" y="618"/>
                      </a:lnTo>
                      <a:lnTo>
                        <a:pt x="334" y="616"/>
                      </a:lnTo>
                      <a:lnTo>
                        <a:pt x="338" y="614"/>
                      </a:lnTo>
                      <a:lnTo>
                        <a:pt x="344" y="614"/>
                      </a:lnTo>
                      <a:lnTo>
                        <a:pt x="350" y="620"/>
                      </a:lnTo>
                      <a:lnTo>
                        <a:pt x="350" y="620"/>
                      </a:lnTo>
                      <a:lnTo>
                        <a:pt x="358" y="624"/>
                      </a:lnTo>
                      <a:lnTo>
                        <a:pt x="364" y="624"/>
                      </a:lnTo>
                      <a:lnTo>
                        <a:pt x="368" y="622"/>
                      </a:lnTo>
                      <a:lnTo>
                        <a:pt x="370" y="618"/>
                      </a:lnTo>
                      <a:lnTo>
                        <a:pt x="374" y="614"/>
                      </a:lnTo>
                      <a:lnTo>
                        <a:pt x="380" y="610"/>
                      </a:lnTo>
                      <a:lnTo>
                        <a:pt x="386" y="610"/>
                      </a:lnTo>
                      <a:lnTo>
                        <a:pt x="396" y="612"/>
                      </a:lnTo>
                      <a:lnTo>
                        <a:pt x="396" y="612"/>
                      </a:lnTo>
                      <a:lnTo>
                        <a:pt x="408" y="616"/>
                      </a:lnTo>
                      <a:lnTo>
                        <a:pt x="420" y="618"/>
                      </a:lnTo>
                      <a:lnTo>
                        <a:pt x="446" y="618"/>
                      </a:lnTo>
                      <a:lnTo>
                        <a:pt x="468" y="620"/>
                      </a:lnTo>
                      <a:lnTo>
                        <a:pt x="476" y="622"/>
                      </a:lnTo>
                      <a:lnTo>
                        <a:pt x="484" y="628"/>
                      </a:lnTo>
                      <a:lnTo>
                        <a:pt x="484" y="628"/>
                      </a:lnTo>
                      <a:lnTo>
                        <a:pt x="488" y="632"/>
                      </a:lnTo>
                      <a:lnTo>
                        <a:pt x="492" y="634"/>
                      </a:lnTo>
                      <a:lnTo>
                        <a:pt x="500" y="634"/>
                      </a:lnTo>
                      <a:lnTo>
                        <a:pt x="506" y="634"/>
                      </a:lnTo>
                      <a:lnTo>
                        <a:pt x="512" y="634"/>
                      </a:lnTo>
                      <a:lnTo>
                        <a:pt x="522" y="638"/>
                      </a:lnTo>
                      <a:lnTo>
                        <a:pt x="534" y="642"/>
                      </a:lnTo>
                      <a:lnTo>
                        <a:pt x="534" y="642"/>
                      </a:lnTo>
                      <a:lnTo>
                        <a:pt x="560" y="654"/>
                      </a:lnTo>
                      <a:lnTo>
                        <a:pt x="578" y="664"/>
                      </a:lnTo>
                      <a:lnTo>
                        <a:pt x="584" y="666"/>
                      </a:lnTo>
                      <a:lnTo>
                        <a:pt x="584" y="670"/>
                      </a:lnTo>
                      <a:lnTo>
                        <a:pt x="584" y="674"/>
                      </a:lnTo>
                      <a:lnTo>
                        <a:pt x="578" y="680"/>
                      </a:lnTo>
                      <a:lnTo>
                        <a:pt x="578" y="680"/>
                      </a:lnTo>
                      <a:lnTo>
                        <a:pt x="576" y="684"/>
                      </a:lnTo>
                      <a:lnTo>
                        <a:pt x="576" y="688"/>
                      </a:lnTo>
                      <a:lnTo>
                        <a:pt x="578" y="692"/>
                      </a:lnTo>
                      <a:lnTo>
                        <a:pt x="582" y="696"/>
                      </a:lnTo>
                      <a:lnTo>
                        <a:pt x="596" y="704"/>
                      </a:lnTo>
                      <a:lnTo>
                        <a:pt x="612" y="714"/>
                      </a:lnTo>
                      <a:lnTo>
                        <a:pt x="642" y="734"/>
                      </a:lnTo>
                      <a:lnTo>
                        <a:pt x="652" y="742"/>
                      </a:lnTo>
                      <a:lnTo>
                        <a:pt x="654" y="746"/>
                      </a:lnTo>
                      <a:lnTo>
                        <a:pt x="654" y="750"/>
                      </a:lnTo>
                      <a:lnTo>
                        <a:pt x="654" y="750"/>
                      </a:lnTo>
                      <a:lnTo>
                        <a:pt x="650" y="756"/>
                      </a:lnTo>
                      <a:lnTo>
                        <a:pt x="644" y="764"/>
                      </a:lnTo>
                      <a:lnTo>
                        <a:pt x="632" y="776"/>
                      </a:lnTo>
                      <a:lnTo>
                        <a:pt x="628" y="780"/>
                      </a:lnTo>
                      <a:lnTo>
                        <a:pt x="628" y="782"/>
                      </a:lnTo>
                      <a:lnTo>
                        <a:pt x="632" y="784"/>
                      </a:lnTo>
                      <a:lnTo>
                        <a:pt x="642" y="780"/>
                      </a:lnTo>
                      <a:lnTo>
                        <a:pt x="642" y="780"/>
                      </a:lnTo>
                      <a:lnTo>
                        <a:pt x="660" y="776"/>
                      </a:lnTo>
                      <a:lnTo>
                        <a:pt x="666" y="776"/>
                      </a:lnTo>
                      <a:lnTo>
                        <a:pt x="668" y="776"/>
                      </a:lnTo>
                      <a:lnTo>
                        <a:pt x="670" y="782"/>
                      </a:lnTo>
                      <a:lnTo>
                        <a:pt x="674" y="786"/>
                      </a:lnTo>
                      <a:lnTo>
                        <a:pt x="678" y="790"/>
                      </a:lnTo>
                      <a:lnTo>
                        <a:pt x="678" y="790"/>
                      </a:lnTo>
                      <a:lnTo>
                        <a:pt x="684" y="794"/>
                      </a:lnTo>
                      <a:lnTo>
                        <a:pt x="686" y="798"/>
                      </a:lnTo>
                      <a:lnTo>
                        <a:pt x="684" y="802"/>
                      </a:lnTo>
                      <a:lnTo>
                        <a:pt x="682" y="806"/>
                      </a:lnTo>
                      <a:lnTo>
                        <a:pt x="680" y="810"/>
                      </a:lnTo>
                      <a:lnTo>
                        <a:pt x="680" y="814"/>
                      </a:lnTo>
                      <a:lnTo>
                        <a:pt x="686" y="818"/>
                      </a:lnTo>
                      <a:lnTo>
                        <a:pt x="696" y="824"/>
                      </a:lnTo>
                      <a:lnTo>
                        <a:pt x="696" y="824"/>
                      </a:lnTo>
                      <a:lnTo>
                        <a:pt x="704" y="828"/>
                      </a:lnTo>
                      <a:lnTo>
                        <a:pt x="708" y="834"/>
                      </a:lnTo>
                      <a:lnTo>
                        <a:pt x="706" y="838"/>
                      </a:lnTo>
                      <a:lnTo>
                        <a:pt x="702" y="844"/>
                      </a:lnTo>
                      <a:lnTo>
                        <a:pt x="700" y="850"/>
                      </a:lnTo>
                      <a:lnTo>
                        <a:pt x="698" y="854"/>
                      </a:lnTo>
                      <a:lnTo>
                        <a:pt x="702" y="858"/>
                      </a:lnTo>
                      <a:lnTo>
                        <a:pt x="710" y="862"/>
                      </a:lnTo>
                      <a:lnTo>
                        <a:pt x="710" y="862"/>
                      </a:lnTo>
                      <a:lnTo>
                        <a:pt x="720" y="864"/>
                      </a:lnTo>
                      <a:lnTo>
                        <a:pt x="726" y="870"/>
                      </a:lnTo>
                      <a:lnTo>
                        <a:pt x="730" y="876"/>
                      </a:lnTo>
                      <a:lnTo>
                        <a:pt x="730" y="882"/>
                      </a:lnTo>
                      <a:lnTo>
                        <a:pt x="728" y="888"/>
                      </a:lnTo>
                      <a:lnTo>
                        <a:pt x="722" y="894"/>
                      </a:lnTo>
                      <a:lnTo>
                        <a:pt x="716" y="898"/>
                      </a:lnTo>
                      <a:lnTo>
                        <a:pt x="706" y="902"/>
                      </a:lnTo>
                      <a:lnTo>
                        <a:pt x="706" y="902"/>
                      </a:lnTo>
                      <a:lnTo>
                        <a:pt x="698" y="904"/>
                      </a:lnTo>
                      <a:lnTo>
                        <a:pt x="694" y="906"/>
                      </a:lnTo>
                      <a:lnTo>
                        <a:pt x="690" y="910"/>
                      </a:lnTo>
                      <a:lnTo>
                        <a:pt x="690" y="916"/>
                      </a:lnTo>
                      <a:lnTo>
                        <a:pt x="690" y="922"/>
                      </a:lnTo>
                      <a:lnTo>
                        <a:pt x="694" y="928"/>
                      </a:lnTo>
                      <a:lnTo>
                        <a:pt x="704" y="942"/>
                      </a:lnTo>
                      <a:lnTo>
                        <a:pt x="704" y="942"/>
                      </a:lnTo>
                      <a:lnTo>
                        <a:pt x="708" y="948"/>
                      </a:lnTo>
                      <a:lnTo>
                        <a:pt x="708" y="952"/>
                      </a:lnTo>
                      <a:lnTo>
                        <a:pt x="704" y="956"/>
                      </a:lnTo>
                      <a:lnTo>
                        <a:pt x="698" y="956"/>
                      </a:lnTo>
                      <a:lnTo>
                        <a:pt x="686" y="960"/>
                      </a:lnTo>
                      <a:lnTo>
                        <a:pt x="682" y="960"/>
                      </a:lnTo>
                      <a:lnTo>
                        <a:pt x="684" y="964"/>
                      </a:lnTo>
                      <a:lnTo>
                        <a:pt x="684" y="964"/>
                      </a:lnTo>
                      <a:lnTo>
                        <a:pt x="690" y="972"/>
                      </a:lnTo>
                      <a:lnTo>
                        <a:pt x="696" y="980"/>
                      </a:lnTo>
                      <a:lnTo>
                        <a:pt x="698" y="984"/>
                      </a:lnTo>
                      <a:lnTo>
                        <a:pt x="702" y="986"/>
                      </a:lnTo>
                      <a:lnTo>
                        <a:pt x="706" y="986"/>
                      </a:lnTo>
                      <a:lnTo>
                        <a:pt x="710" y="984"/>
                      </a:lnTo>
                      <a:lnTo>
                        <a:pt x="710" y="984"/>
                      </a:lnTo>
                      <a:lnTo>
                        <a:pt x="716" y="984"/>
                      </a:lnTo>
                      <a:lnTo>
                        <a:pt x="722" y="984"/>
                      </a:lnTo>
                      <a:lnTo>
                        <a:pt x="738" y="988"/>
                      </a:lnTo>
                      <a:lnTo>
                        <a:pt x="744" y="990"/>
                      </a:lnTo>
                      <a:lnTo>
                        <a:pt x="752" y="988"/>
                      </a:lnTo>
                      <a:lnTo>
                        <a:pt x="758" y="984"/>
                      </a:lnTo>
                      <a:lnTo>
                        <a:pt x="764" y="974"/>
                      </a:lnTo>
                      <a:lnTo>
                        <a:pt x="764" y="974"/>
                      </a:lnTo>
                      <a:lnTo>
                        <a:pt x="768" y="970"/>
                      </a:lnTo>
                      <a:lnTo>
                        <a:pt x="770" y="966"/>
                      </a:lnTo>
                      <a:lnTo>
                        <a:pt x="780" y="960"/>
                      </a:lnTo>
                      <a:lnTo>
                        <a:pt x="790" y="960"/>
                      </a:lnTo>
                      <a:lnTo>
                        <a:pt x="800" y="960"/>
                      </a:lnTo>
                      <a:lnTo>
                        <a:pt x="808" y="962"/>
                      </a:lnTo>
                      <a:lnTo>
                        <a:pt x="816" y="966"/>
                      </a:lnTo>
                      <a:lnTo>
                        <a:pt x="818" y="970"/>
                      </a:lnTo>
                      <a:lnTo>
                        <a:pt x="818" y="972"/>
                      </a:lnTo>
                      <a:lnTo>
                        <a:pt x="818" y="972"/>
                      </a:lnTo>
                      <a:lnTo>
                        <a:pt x="818" y="972"/>
                      </a:lnTo>
                      <a:lnTo>
                        <a:pt x="812" y="978"/>
                      </a:lnTo>
                      <a:lnTo>
                        <a:pt x="810" y="980"/>
                      </a:lnTo>
                      <a:lnTo>
                        <a:pt x="812" y="982"/>
                      </a:lnTo>
                      <a:lnTo>
                        <a:pt x="818" y="982"/>
                      </a:lnTo>
                      <a:lnTo>
                        <a:pt x="822" y="984"/>
                      </a:lnTo>
                      <a:lnTo>
                        <a:pt x="828" y="986"/>
                      </a:lnTo>
                      <a:lnTo>
                        <a:pt x="828" y="990"/>
                      </a:lnTo>
                      <a:lnTo>
                        <a:pt x="826" y="994"/>
                      </a:lnTo>
                      <a:lnTo>
                        <a:pt x="826" y="994"/>
                      </a:lnTo>
                      <a:lnTo>
                        <a:pt x="824" y="998"/>
                      </a:lnTo>
                      <a:lnTo>
                        <a:pt x="824" y="1000"/>
                      </a:lnTo>
                      <a:lnTo>
                        <a:pt x="828" y="1006"/>
                      </a:lnTo>
                      <a:lnTo>
                        <a:pt x="836" y="1010"/>
                      </a:lnTo>
                      <a:lnTo>
                        <a:pt x="846" y="1014"/>
                      </a:lnTo>
                      <a:lnTo>
                        <a:pt x="866" y="1020"/>
                      </a:lnTo>
                      <a:lnTo>
                        <a:pt x="872" y="1022"/>
                      </a:lnTo>
                      <a:lnTo>
                        <a:pt x="874" y="1024"/>
                      </a:lnTo>
                      <a:lnTo>
                        <a:pt x="874" y="1024"/>
                      </a:lnTo>
                      <a:lnTo>
                        <a:pt x="874" y="1024"/>
                      </a:lnTo>
                      <a:lnTo>
                        <a:pt x="868" y="1034"/>
                      </a:lnTo>
                      <a:lnTo>
                        <a:pt x="866" y="1040"/>
                      </a:lnTo>
                      <a:lnTo>
                        <a:pt x="868" y="1044"/>
                      </a:lnTo>
                      <a:lnTo>
                        <a:pt x="874" y="1050"/>
                      </a:lnTo>
                      <a:lnTo>
                        <a:pt x="874" y="1050"/>
                      </a:lnTo>
                      <a:lnTo>
                        <a:pt x="874" y="1052"/>
                      </a:lnTo>
                      <a:lnTo>
                        <a:pt x="872" y="1054"/>
                      </a:lnTo>
                      <a:lnTo>
                        <a:pt x="862" y="1052"/>
                      </a:lnTo>
                      <a:lnTo>
                        <a:pt x="848" y="1048"/>
                      </a:lnTo>
                      <a:lnTo>
                        <a:pt x="832" y="1040"/>
                      </a:lnTo>
                      <a:lnTo>
                        <a:pt x="832" y="1040"/>
                      </a:lnTo>
                      <a:lnTo>
                        <a:pt x="822" y="1036"/>
                      </a:lnTo>
                      <a:lnTo>
                        <a:pt x="810" y="1032"/>
                      </a:lnTo>
                      <a:lnTo>
                        <a:pt x="784" y="1028"/>
                      </a:lnTo>
                      <a:lnTo>
                        <a:pt x="758" y="1028"/>
                      </a:lnTo>
                      <a:lnTo>
                        <a:pt x="748" y="1030"/>
                      </a:lnTo>
                      <a:lnTo>
                        <a:pt x="742" y="1032"/>
                      </a:lnTo>
                      <a:lnTo>
                        <a:pt x="742" y="1032"/>
                      </a:lnTo>
                      <a:lnTo>
                        <a:pt x="738" y="1036"/>
                      </a:lnTo>
                      <a:lnTo>
                        <a:pt x="740" y="1042"/>
                      </a:lnTo>
                      <a:lnTo>
                        <a:pt x="744" y="1046"/>
                      </a:lnTo>
                      <a:lnTo>
                        <a:pt x="750" y="1050"/>
                      </a:lnTo>
                      <a:lnTo>
                        <a:pt x="764" y="1056"/>
                      </a:lnTo>
                      <a:lnTo>
                        <a:pt x="782" y="1060"/>
                      </a:lnTo>
                      <a:lnTo>
                        <a:pt x="782" y="1060"/>
                      </a:lnTo>
                      <a:lnTo>
                        <a:pt x="796" y="1060"/>
                      </a:lnTo>
                      <a:lnTo>
                        <a:pt x="804" y="1064"/>
                      </a:lnTo>
                      <a:lnTo>
                        <a:pt x="810" y="1068"/>
                      </a:lnTo>
                      <a:lnTo>
                        <a:pt x="816" y="1072"/>
                      </a:lnTo>
                      <a:lnTo>
                        <a:pt x="820" y="1078"/>
                      </a:lnTo>
                      <a:lnTo>
                        <a:pt x="824" y="1082"/>
                      </a:lnTo>
                      <a:lnTo>
                        <a:pt x="832" y="1086"/>
                      </a:lnTo>
                      <a:lnTo>
                        <a:pt x="844" y="1088"/>
                      </a:lnTo>
                      <a:lnTo>
                        <a:pt x="844" y="1088"/>
                      </a:lnTo>
                      <a:lnTo>
                        <a:pt x="856" y="1090"/>
                      </a:lnTo>
                      <a:lnTo>
                        <a:pt x="864" y="1092"/>
                      </a:lnTo>
                      <a:lnTo>
                        <a:pt x="868" y="1096"/>
                      </a:lnTo>
                      <a:lnTo>
                        <a:pt x="870" y="1098"/>
                      </a:lnTo>
                      <a:lnTo>
                        <a:pt x="866" y="1108"/>
                      </a:lnTo>
                      <a:lnTo>
                        <a:pt x="866" y="1112"/>
                      </a:lnTo>
                      <a:lnTo>
                        <a:pt x="868" y="1118"/>
                      </a:lnTo>
                      <a:lnTo>
                        <a:pt x="868" y="1118"/>
                      </a:lnTo>
                      <a:lnTo>
                        <a:pt x="872" y="1122"/>
                      </a:lnTo>
                      <a:lnTo>
                        <a:pt x="876" y="1120"/>
                      </a:lnTo>
                      <a:lnTo>
                        <a:pt x="880" y="1118"/>
                      </a:lnTo>
                      <a:lnTo>
                        <a:pt x="882" y="1114"/>
                      </a:lnTo>
                      <a:lnTo>
                        <a:pt x="888" y="1106"/>
                      </a:lnTo>
                      <a:lnTo>
                        <a:pt x="888" y="1106"/>
                      </a:lnTo>
                      <a:lnTo>
                        <a:pt x="890" y="1110"/>
                      </a:lnTo>
                      <a:lnTo>
                        <a:pt x="890" y="1110"/>
                      </a:lnTo>
                      <a:lnTo>
                        <a:pt x="888" y="1116"/>
                      </a:lnTo>
                      <a:lnTo>
                        <a:pt x="888" y="1122"/>
                      </a:lnTo>
                      <a:lnTo>
                        <a:pt x="882" y="1134"/>
                      </a:lnTo>
                      <a:lnTo>
                        <a:pt x="876" y="1148"/>
                      </a:lnTo>
                      <a:lnTo>
                        <a:pt x="872" y="1164"/>
                      </a:lnTo>
                      <a:lnTo>
                        <a:pt x="872" y="1164"/>
                      </a:lnTo>
                      <a:lnTo>
                        <a:pt x="870" y="1170"/>
                      </a:lnTo>
                      <a:lnTo>
                        <a:pt x="872" y="1176"/>
                      </a:lnTo>
                      <a:lnTo>
                        <a:pt x="876" y="1182"/>
                      </a:lnTo>
                      <a:lnTo>
                        <a:pt x="876" y="1184"/>
                      </a:lnTo>
                      <a:lnTo>
                        <a:pt x="876" y="1186"/>
                      </a:lnTo>
                      <a:lnTo>
                        <a:pt x="866" y="1192"/>
                      </a:lnTo>
                      <a:lnTo>
                        <a:pt x="866" y="1192"/>
                      </a:lnTo>
                      <a:lnTo>
                        <a:pt x="858" y="1194"/>
                      </a:lnTo>
                      <a:lnTo>
                        <a:pt x="850" y="1196"/>
                      </a:lnTo>
                      <a:lnTo>
                        <a:pt x="838" y="1192"/>
                      </a:lnTo>
                      <a:lnTo>
                        <a:pt x="828" y="1190"/>
                      </a:lnTo>
                      <a:lnTo>
                        <a:pt x="822" y="1190"/>
                      </a:lnTo>
                      <a:lnTo>
                        <a:pt x="818" y="1194"/>
                      </a:lnTo>
                      <a:lnTo>
                        <a:pt x="818" y="1194"/>
                      </a:lnTo>
                      <a:lnTo>
                        <a:pt x="812" y="1196"/>
                      </a:lnTo>
                      <a:lnTo>
                        <a:pt x="806" y="1198"/>
                      </a:lnTo>
                      <a:lnTo>
                        <a:pt x="796" y="1202"/>
                      </a:lnTo>
                      <a:lnTo>
                        <a:pt x="788" y="1204"/>
                      </a:lnTo>
                      <a:lnTo>
                        <a:pt x="786" y="1206"/>
                      </a:lnTo>
                      <a:lnTo>
                        <a:pt x="788" y="1210"/>
                      </a:lnTo>
                      <a:lnTo>
                        <a:pt x="788" y="1210"/>
                      </a:lnTo>
                      <a:lnTo>
                        <a:pt x="788" y="1212"/>
                      </a:lnTo>
                      <a:lnTo>
                        <a:pt x="788" y="1214"/>
                      </a:lnTo>
                      <a:lnTo>
                        <a:pt x="784" y="1214"/>
                      </a:lnTo>
                      <a:lnTo>
                        <a:pt x="784" y="1216"/>
                      </a:lnTo>
                      <a:lnTo>
                        <a:pt x="784" y="1216"/>
                      </a:lnTo>
                      <a:lnTo>
                        <a:pt x="790" y="1222"/>
                      </a:lnTo>
                      <a:lnTo>
                        <a:pt x="790" y="1222"/>
                      </a:lnTo>
                      <a:lnTo>
                        <a:pt x="794" y="1226"/>
                      </a:lnTo>
                      <a:lnTo>
                        <a:pt x="794" y="1228"/>
                      </a:lnTo>
                      <a:lnTo>
                        <a:pt x="792" y="1232"/>
                      </a:lnTo>
                      <a:lnTo>
                        <a:pt x="788" y="1234"/>
                      </a:lnTo>
                      <a:lnTo>
                        <a:pt x="778" y="1240"/>
                      </a:lnTo>
                      <a:lnTo>
                        <a:pt x="774" y="1242"/>
                      </a:lnTo>
                      <a:lnTo>
                        <a:pt x="774" y="1246"/>
                      </a:lnTo>
                      <a:lnTo>
                        <a:pt x="774" y="1246"/>
                      </a:lnTo>
                      <a:lnTo>
                        <a:pt x="774" y="1252"/>
                      </a:lnTo>
                      <a:lnTo>
                        <a:pt x="772" y="1260"/>
                      </a:lnTo>
                      <a:lnTo>
                        <a:pt x="762" y="1284"/>
                      </a:lnTo>
                      <a:lnTo>
                        <a:pt x="762" y="1284"/>
                      </a:lnTo>
                      <a:lnTo>
                        <a:pt x="762" y="1292"/>
                      </a:lnTo>
                      <a:lnTo>
                        <a:pt x="762" y="1296"/>
                      </a:lnTo>
                      <a:lnTo>
                        <a:pt x="766" y="1300"/>
                      </a:lnTo>
                      <a:lnTo>
                        <a:pt x="772" y="1302"/>
                      </a:lnTo>
                      <a:lnTo>
                        <a:pt x="788" y="1306"/>
                      </a:lnTo>
                      <a:lnTo>
                        <a:pt x="810" y="1306"/>
                      </a:lnTo>
                      <a:lnTo>
                        <a:pt x="810" y="1306"/>
                      </a:lnTo>
                      <a:lnTo>
                        <a:pt x="800" y="1312"/>
                      </a:lnTo>
                      <a:lnTo>
                        <a:pt x="790" y="1320"/>
                      </a:lnTo>
                      <a:lnTo>
                        <a:pt x="782" y="1328"/>
                      </a:lnTo>
                      <a:lnTo>
                        <a:pt x="776" y="1338"/>
                      </a:lnTo>
                      <a:lnTo>
                        <a:pt x="772" y="1346"/>
                      </a:lnTo>
                      <a:lnTo>
                        <a:pt x="772" y="1354"/>
                      </a:lnTo>
                      <a:lnTo>
                        <a:pt x="774" y="1362"/>
                      </a:lnTo>
                      <a:lnTo>
                        <a:pt x="780" y="1368"/>
                      </a:lnTo>
                      <a:lnTo>
                        <a:pt x="780" y="1368"/>
                      </a:lnTo>
                      <a:lnTo>
                        <a:pt x="786" y="1374"/>
                      </a:lnTo>
                      <a:lnTo>
                        <a:pt x="790" y="1378"/>
                      </a:lnTo>
                      <a:lnTo>
                        <a:pt x="792" y="1384"/>
                      </a:lnTo>
                      <a:lnTo>
                        <a:pt x="792" y="1390"/>
                      </a:lnTo>
                      <a:lnTo>
                        <a:pt x="792" y="1392"/>
                      </a:lnTo>
                      <a:lnTo>
                        <a:pt x="796" y="1392"/>
                      </a:lnTo>
                      <a:lnTo>
                        <a:pt x="796" y="1392"/>
                      </a:lnTo>
                      <a:lnTo>
                        <a:pt x="806" y="1394"/>
                      </a:lnTo>
                      <a:lnTo>
                        <a:pt x="812" y="1400"/>
                      </a:lnTo>
                      <a:lnTo>
                        <a:pt x="818" y="1406"/>
                      </a:lnTo>
                      <a:lnTo>
                        <a:pt x="818" y="1410"/>
                      </a:lnTo>
                      <a:lnTo>
                        <a:pt x="818" y="1414"/>
                      </a:lnTo>
                      <a:lnTo>
                        <a:pt x="818" y="1414"/>
                      </a:lnTo>
                      <a:lnTo>
                        <a:pt x="818" y="1420"/>
                      </a:lnTo>
                      <a:lnTo>
                        <a:pt x="818" y="1422"/>
                      </a:lnTo>
                      <a:lnTo>
                        <a:pt x="824" y="1426"/>
                      </a:lnTo>
                      <a:lnTo>
                        <a:pt x="828" y="1430"/>
                      </a:lnTo>
                      <a:lnTo>
                        <a:pt x="830" y="1434"/>
                      </a:lnTo>
                      <a:lnTo>
                        <a:pt x="830" y="1440"/>
                      </a:lnTo>
                      <a:lnTo>
                        <a:pt x="830" y="1440"/>
                      </a:lnTo>
                      <a:lnTo>
                        <a:pt x="830" y="1450"/>
                      </a:lnTo>
                      <a:lnTo>
                        <a:pt x="834" y="1452"/>
                      </a:lnTo>
                      <a:lnTo>
                        <a:pt x="836" y="1454"/>
                      </a:lnTo>
                      <a:lnTo>
                        <a:pt x="836" y="1462"/>
                      </a:lnTo>
                      <a:lnTo>
                        <a:pt x="836" y="1462"/>
                      </a:lnTo>
                      <a:lnTo>
                        <a:pt x="836" y="1476"/>
                      </a:lnTo>
                      <a:lnTo>
                        <a:pt x="836" y="1482"/>
                      </a:lnTo>
                      <a:lnTo>
                        <a:pt x="840" y="1488"/>
                      </a:lnTo>
                      <a:lnTo>
                        <a:pt x="842" y="1490"/>
                      </a:lnTo>
                      <a:lnTo>
                        <a:pt x="848" y="1488"/>
                      </a:lnTo>
                      <a:lnTo>
                        <a:pt x="852" y="1482"/>
                      </a:lnTo>
                      <a:lnTo>
                        <a:pt x="860" y="1470"/>
                      </a:lnTo>
                      <a:lnTo>
                        <a:pt x="860" y="1470"/>
                      </a:lnTo>
                      <a:lnTo>
                        <a:pt x="870" y="1454"/>
                      </a:lnTo>
                      <a:lnTo>
                        <a:pt x="872" y="1454"/>
                      </a:lnTo>
                      <a:lnTo>
                        <a:pt x="874" y="1456"/>
                      </a:lnTo>
                      <a:lnTo>
                        <a:pt x="876" y="1462"/>
                      </a:lnTo>
                      <a:lnTo>
                        <a:pt x="878" y="1462"/>
                      </a:lnTo>
                      <a:lnTo>
                        <a:pt x="882" y="1460"/>
                      </a:lnTo>
                      <a:lnTo>
                        <a:pt x="882" y="1460"/>
                      </a:lnTo>
                      <a:lnTo>
                        <a:pt x="888" y="1456"/>
                      </a:lnTo>
                      <a:lnTo>
                        <a:pt x="894" y="1454"/>
                      </a:lnTo>
                      <a:lnTo>
                        <a:pt x="900" y="1452"/>
                      </a:lnTo>
                      <a:lnTo>
                        <a:pt x="906" y="1454"/>
                      </a:lnTo>
                      <a:lnTo>
                        <a:pt x="912" y="1456"/>
                      </a:lnTo>
                      <a:lnTo>
                        <a:pt x="916" y="1458"/>
                      </a:lnTo>
                      <a:lnTo>
                        <a:pt x="918" y="1464"/>
                      </a:lnTo>
                      <a:lnTo>
                        <a:pt x="920" y="1470"/>
                      </a:lnTo>
                      <a:lnTo>
                        <a:pt x="920" y="1470"/>
                      </a:lnTo>
                      <a:lnTo>
                        <a:pt x="922" y="1474"/>
                      </a:lnTo>
                      <a:lnTo>
                        <a:pt x="920" y="1474"/>
                      </a:lnTo>
                      <a:lnTo>
                        <a:pt x="912" y="1470"/>
                      </a:lnTo>
                      <a:lnTo>
                        <a:pt x="902" y="1464"/>
                      </a:lnTo>
                      <a:lnTo>
                        <a:pt x="896" y="1462"/>
                      </a:lnTo>
                      <a:lnTo>
                        <a:pt x="890" y="1464"/>
                      </a:lnTo>
                      <a:lnTo>
                        <a:pt x="890" y="1464"/>
                      </a:lnTo>
                      <a:lnTo>
                        <a:pt x="888" y="1466"/>
                      </a:lnTo>
                      <a:lnTo>
                        <a:pt x="888" y="1468"/>
                      </a:lnTo>
                      <a:lnTo>
                        <a:pt x="894" y="1474"/>
                      </a:lnTo>
                      <a:lnTo>
                        <a:pt x="898" y="1474"/>
                      </a:lnTo>
                      <a:lnTo>
                        <a:pt x="898" y="1476"/>
                      </a:lnTo>
                      <a:lnTo>
                        <a:pt x="896" y="1478"/>
                      </a:lnTo>
                      <a:lnTo>
                        <a:pt x="890" y="1478"/>
                      </a:lnTo>
                      <a:lnTo>
                        <a:pt x="890" y="1478"/>
                      </a:lnTo>
                      <a:lnTo>
                        <a:pt x="884" y="1480"/>
                      </a:lnTo>
                      <a:lnTo>
                        <a:pt x="880" y="1480"/>
                      </a:lnTo>
                      <a:lnTo>
                        <a:pt x="880" y="1484"/>
                      </a:lnTo>
                      <a:lnTo>
                        <a:pt x="880" y="1486"/>
                      </a:lnTo>
                      <a:lnTo>
                        <a:pt x="880" y="1488"/>
                      </a:lnTo>
                      <a:lnTo>
                        <a:pt x="880" y="1490"/>
                      </a:lnTo>
                      <a:lnTo>
                        <a:pt x="876" y="1492"/>
                      </a:lnTo>
                      <a:lnTo>
                        <a:pt x="868" y="1492"/>
                      </a:lnTo>
                      <a:lnTo>
                        <a:pt x="868" y="1492"/>
                      </a:lnTo>
                      <a:lnTo>
                        <a:pt x="856" y="1494"/>
                      </a:lnTo>
                      <a:lnTo>
                        <a:pt x="856" y="1496"/>
                      </a:lnTo>
                      <a:lnTo>
                        <a:pt x="856" y="1496"/>
                      </a:lnTo>
                      <a:lnTo>
                        <a:pt x="860" y="1500"/>
                      </a:lnTo>
                      <a:lnTo>
                        <a:pt x="860" y="1502"/>
                      </a:lnTo>
                      <a:lnTo>
                        <a:pt x="858" y="1504"/>
                      </a:lnTo>
                      <a:lnTo>
                        <a:pt x="858" y="1504"/>
                      </a:lnTo>
                      <a:lnTo>
                        <a:pt x="854" y="1506"/>
                      </a:lnTo>
                      <a:lnTo>
                        <a:pt x="854" y="1506"/>
                      </a:lnTo>
                      <a:lnTo>
                        <a:pt x="856" y="1510"/>
                      </a:lnTo>
                      <a:lnTo>
                        <a:pt x="860" y="1514"/>
                      </a:lnTo>
                      <a:lnTo>
                        <a:pt x="862" y="1516"/>
                      </a:lnTo>
                      <a:lnTo>
                        <a:pt x="860" y="1518"/>
                      </a:lnTo>
                      <a:lnTo>
                        <a:pt x="860" y="1518"/>
                      </a:lnTo>
                      <a:lnTo>
                        <a:pt x="860" y="1522"/>
                      </a:lnTo>
                      <a:lnTo>
                        <a:pt x="860" y="1526"/>
                      </a:lnTo>
                      <a:lnTo>
                        <a:pt x="862" y="1534"/>
                      </a:lnTo>
                      <a:lnTo>
                        <a:pt x="874" y="1554"/>
                      </a:lnTo>
                      <a:lnTo>
                        <a:pt x="874" y="1554"/>
                      </a:lnTo>
                      <a:lnTo>
                        <a:pt x="878" y="1558"/>
                      </a:lnTo>
                      <a:lnTo>
                        <a:pt x="882" y="1560"/>
                      </a:lnTo>
                      <a:lnTo>
                        <a:pt x="890" y="1562"/>
                      </a:lnTo>
                      <a:lnTo>
                        <a:pt x="898" y="1562"/>
                      </a:lnTo>
                      <a:lnTo>
                        <a:pt x="898" y="1564"/>
                      </a:lnTo>
                      <a:lnTo>
                        <a:pt x="898" y="1568"/>
                      </a:lnTo>
                      <a:lnTo>
                        <a:pt x="898" y="1568"/>
                      </a:lnTo>
                      <a:lnTo>
                        <a:pt x="896" y="1572"/>
                      </a:lnTo>
                      <a:lnTo>
                        <a:pt x="898" y="1576"/>
                      </a:lnTo>
                      <a:lnTo>
                        <a:pt x="902" y="1582"/>
                      </a:lnTo>
                      <a:lnTo>
                        <a:pt x="906" y="1590"/>
                      </a:lnTo>
                      <a:lnTo>
                        <a:pt x="908" y="1594"/>
                      </a:lnTo>
                      <a:lnTo>
                        <a:pt x="908" y="1598"/>
                      </a:lnTo>
                      <a:lnTo>
                        <a:pt x="908" y="1598"/>
                      </a:lnTo>
                      <a:lnTo>
                        <a:pt x="908" y="1606"/>
                      </a:lnTo>
                      <a:lnTo>
                        <a:pt x="910" y="1610"/>
                      </a:lnTo>
                      <a:lnTo>
                        <a:pt x="914" y="1614"/>
                      </a:lnTo>
                      <a:lnTo>
                        <a:pt x="926" y="1618"/>
                      </a:lnTo>
                      <a:lnTo>
                        <a:pt x="926" y="1618"/>
                      </a:lnTo>
                      <a:lnTo>
                        <a:pt x="932" y="1622"/>
                      </a:lnTo>
                      <a:lnTo>
                        <a:pt x="934" y="1626"/>
                      </a:lnTo>
                      <a:lnTo>
                        <a:pt x="936" y="1630"/>
                      </a:lnTo>
                      <a:lnTo>
                        <a:pt x="934" y="1634"/>
                      </a:lnTo>
                      <a:lnTo>
                        <a:pt x="934" y="1640"/>
                      </a:lnTo>
                      <a:lnTo>
                        <a:pt x="934" y="1640"/>
                      </a:lnTo>
                      <a:lnTo>
                        <a:pt x="938" y="1640"/>
                      </a:lnTo>
                      <a:lnTo>
                        <a:pt x="938" y="1640"/>
                      </a:lnTo>
                      <a:lnTo>
                        <a:pt x="942" y="1640"/>
                      </a:lnTo>
                      <a:lnTo>
                        <a:pt x="944" y="1640"/>
                      </a:lnTo>
                      <a:lnTo>
                        <a:pt x="946" y="1648"/>
                      </a:lnTo>
                      <a:lnTo>
                        <a:pt x="946" y="1654"/>
                      </a:lnTo>
                      <a:lnTo>
                        <a:pt x="948" y="1656"/>
                      </a:lnTo>
                      <a:lnTo>
                        <a:pt x="950" y="1656"/>
                      </a:lnTo>
                      <a:lnTo>
                        <a:pt x="950" y="1656"/>
                      </a:lnTo>
                      <a:lnTo>
                        <a:pt x="956" y="1656"/>
                      </a:lnTo>
                      <a:lnTo>
                        <a:pt x="958" y="1656"/>
                      </a:lnTo>
                      <a:lnTo>
                        <a:pt x="958" y="1662"/>
                      </a:lnTo>
                      <a:lnTo>
                        <a:pt x="954" y="1672"/>
                      </a:lnTo>
                      <a:lnTo>
                        <a:pt x="954" y="1672"/>
                      </a:lnTo>
                      <a:lnTo>
                        <a:pt x="952" y="1676"/>
                      </a:lnTo>
                      <a:lnTo>
                        <a:pt x="956" y="1678"/>
                      </a:lnTo>
                      <a:lnTo>
                        <a:pt x="966" y="1678"/>
                      </a:lnTo>
                      <a:lnTo>
                        <a:pt x="978" y="1678"/>
                      </a:lnTo>
                      <a:lnTo>
                        <a:pt x="980" y="1680"/>
                      </a:lnTo>
                      <a:lnTo>
                        <a:pt x="980" y="1684"/>
                      </a:lnTo>
                      <a:lnTo>
                        <a:pt x="980" y="1684"/>
                      </a:lnTo>
                      <a:lnTo>
                        <a:pt x="978" y="1690"/>
                      </a:lnTo>
                      <a:lnTo>
                        <a:pt x="978" y="1692"/>
                      </a:lnTo>
                      <a:lnTo>
                        <a:pt x="980" y="1694"/>
                      </a:lnTo>
                      <a:lnTo>
                        <a:pt x="982" y="1694"/>
                      </a:lnTo>
                      <a:lnTo>
                        <a:pt x="990" y="1694"/>
                      </a:lnTo>
                      <a:lnTo>
                        <a:pt x="994" y="1696"/>
                      </a:lnTo>
                      <a:lnTo>
                        <a:pt x="996" y="1698"/>
                      </a:lnTo>
                      <a:lnTo>
                        <a:pt x="996" y="1698"/>
                      </a:lnTo>
                      <a:lnTo>
                        <a:pt x="998" y="1700"/>
                      </a:lnTo>
                      <a:lnTo>
                        <a:pt x="996" y="1702"/>
                      </a:lnTo>
                      <a:lnTo>
                        <a:pt x="994" y="1704"/>
                      </a:lnTo>
                      <a:lnTo>
                        <a:pt x="990" y="1706"/>
                      </a:lnTo>
                      <a:lnTo>
                        <a:pt x="990" y="1708"/>
                      </a:lnTo>
                      <a:lnTo>
                        <a:pt x="990" y="1712"/>
                      </a:lnTo>
                      <a:lnTo>
                        <a:pt x="990" y="1712"/>
                      </a:lnTo>
                      <a:lnTo>
                        <a:pt x="992" y="1722"/>
                      </a:lnTo>
                      <a:lnTo>
                        <a:pt x="996" y="1724"/>
                      </a:lnTo>
                      <a:lnTo>
                        <a:pt x="1000" y="1726"/>
                      </a:lnTo>
                      <a:lnTo>
                        <a:pt x="1004" y="1726"/>
                      </a:lnTo>
                      <a:lnTo>
                        <a:pt x="1010" y="1726"/>
                      </a:lnTo>
                      <a:lnTo>
                        <a:pt x="1016" y="1722"/>
                      </a:lnTo>
                      <a:lnTo>
                        <a:pt x="1024" y="1718"/>
                      </a:lnTo>
                      <a:lnTo>
                        <a:pt x="1024" y="1718"/>
                      </a:lnTo>
                      <a:lnTo>
                        <a:pt x="1032" y="1712"/>
                      </a:lnTo>
                      <a:lnTo>
                        <a:pt x="1038" y="1712"/>
                      </a:lnTo>
                      <a:lnTo>
                        <a:pt x="1040" y="1712"/>
                      </a:lnTo>
                      <a:lnTo>
                        <a:pt x="1044" y="1714"/>
                      </a:lnTo>
                      <a:lnTo>
                        <a:pt x="1048" y="1716"/>
                      </a:lnTo>
                      <a:lnTo>
                        <a:pt x="1050" y="1716"/>
                      </a:lnTo>
                      <a:lnTo>
                        <a:pt x="1054" y="1714"/>
                      </a:lnTo>
                      <a:lnTo>
                        <a:pt x="1054" y="1714"/>
                      </a:lnTo>
                      <a:lnTo>
                        <a:pt x="1064" y="1708"/>
                      </a:lnTo>
                      <a:lnTo>
                        <a:pt x="1072" y="1704"/>
                      </a:lnTo>
                      <a:lnTo>
                        <a:pt x="1080" y="1700"/>
                      </a:lnTo>
                      <a:lnTo>
                        <a:pt x="1080" y="1696"/>
                      </a:lnTo>
                      <a:lnTo>
                        <a:pt x="1080" y="1692"/>
                      </a:lnTo>
                      <a:lnTo>
                        <a:pt x="1080" y="1692"/>
                      </a:lnTo>
                      <a:lnTo>
                        <a:pt x="1080" y="1688"/>
                      </a:lnTo>
                      <a:lnTo>
                        <a:pt x="1082" y="1686"/>
                      </a:lnTo>
                      <a:lnTo>
                        <a:pt x="1084" y="1688"/>
                      </a:lnTo>
                      <a:lnTo>
                        <a:pt x="1086" y="1690"/>
                      </a:lnTo>
                      <a:lnTo>
                        <a:pt x="1088" y="1694"/>
                      </a:lnTo>
                      <a:lnTo>
                        <a:pt x="1090" y="1698"/>
                      </a:lnTo>
                      <a:lnTo>
                        <a:pt x="1090" y="1704"/>
                      </a:lnTo>
                      <a:lnTo>
                        <a:pt x="1086" y="1710"/>
                      </a:lnTo>
                      <a:lnTo>
                        <a:pt x="1086" y="1710"/>
                      </a:lnTo>
                      <a:lnTo>
                        <a:pt x="1078" y="1718"/>
                      </a:lnTo>
                      <a:lnTo>
                        <a:pt x="1076" y="1726"/>
                      </a:lnTo>
                      <a:lnTo>
                        <a:pt x="1076" y="1728"/>
                      </a:lnTo>
                      <a:lnTo>
                        <a:pt x="1078" y="1732"/>
                      </a:lnTo>
                      <a:lnTo>
                        <a:pt x="1090" y="1738"/>
                      </a:lnTo>
                      <a:lnTo>
                        <a:pt x="1090" y="1738"/>
                      </a:lnTo>
                      <a:lnTo>
                        <a:pt x="1098" y="1740"/>
                      </a:lnTo>
                      <a:lnTo>
                        <a:pt x="1106" y="1740"/>
                      </a:lnTo>
                      <a:lnTo>
                        <a:pt x="1120" y="1738"/>
                      </a:lnTo>
                      <a:lnTo>
                        <a:pt x="1124" y="1738"/>
                      </a:lnTo>
                      <a:lnTo>
                        <a:pt x="1126" y="1740"/>
                      </a:lnTo>
                      <a:lnTo>
                        <a:pt x="1126" y="1744"/>
                      </a:lnTo>
                      <a:lnTo>
                        <a:pt x="1120" y="1752"/>
                      </a:lnTo>
                      <a:lnTo>
                        <a:pt x="1120" y="1752"/>
                      </a:lnTo>
                      <a:lnTo>
                        <a:pt x="1116" y="1758"/>
                      </a:lnTo>
                      <a:lnTo>
                        <a:pt x="1116" y="1762"/>
                      </a:lnTo>
                      <a:lnTo>
                        <a:pt x="1118" y="1766"/>
                      </a:lnTo>
                      <a:lnTo>
                        <a:pt x="1122" y="1768"/>
                      </a:lnTo>
                      <a:lnTo>
                        <a:pt x="1126" y="1770"/>
                      </a:lnTo>
                      <a:lnTo>
                        <a:pt x="1132" y="1770"/>
                      </a:lnTo>
                      <a:lnTo>
                        <a:pt x="1136" y="1768"/>
                      </a:lnTo>
                      <a:lnTo>
                        <a:pt x="1140" y="1766"/>
                      </a:lnTo>
                      <a:lnTo>
                        <a:pt x="1140" y="1766"/>
                      </a:lnTo>
                      <a:lnTo>
                        <a:pt x="1150" y="1760"/>
                      </a:lnTo>
                      <a:lnTo>
                        <a:pt x="1154" y="1758"/>
                      </a:lnTo>
                      <a:lnTo>
                        <a:pt x="1156" y="1758"/>
                      </a:lnTo>
                      <a:lnTo>
                        <a:pt x="1162" y="1762"/>
                      </a:lnTo>
                      <a:lnTo>
                        <a:pt x="1170" y="1770"/>
                      </a:lnTo>
                      <a:lnTo>
                        <a:pt x="1170" y="1770"/>
                      </a:lnTo>
                      <a:lnTo>
                        <a:pt x="1182" y="1776"/>
                      </a:lnTo>
                      <a:lnTo>
                        <a:pt x="1186" y="1776"/>
                      </a:lnTo>
                      <a:lnTo>
                        <a:pt x="1190" y="1776"/>
                      </a:lnTo>
                      <a:lnTo>
                        <a:pt x="1194" y="1774"/>
                      </a:lnTo>
                      <a:lnTo>
                        <a:pt x="1196" y="1768"/>
                      </a:lnTo>
                      <a:lnTo>
                        <a:pt x="1198" y="1764"/>
                      </a:lnTo>
                      <a:lnTo>
                        <a:pt x="1200" y="1756"/>
                      </a:lnTo>
                      <a:lnTo>
                        <a:pt x="1200" y="1756"/>
                      </a:lnTo>
                      <a:lnTo>
                        <a:pt x="1200" y="1750"/>
                      </a:lnTo>
                      <a:lnTo>
                        <a:pt x="1198" y="1746"/>
                      </a:lnTo>
                      <a:lnTo>
                        <a:pt x="1194" y="1746"/>
                      </a:lnTo>
                      <a:lnTo>
                        <a:pt x="1192" y="1746"/>
                      </a:lnTo>
                      <a:lnTo>
                        <a:pt x="1186" y="1746"/>
                      </a:lnTo>
                      <a:lnTo>
                        <a:pt x="1186" y="1746"/>
                      </a:lnTo>
                      <a:lnTo>
                        <a:pt x="1186" y="1744"/>
                      </a:lnTo>
                      <a:lnTo>
                        <a:pt x="1186" y="1744"/>
                      </a:lnTo>
                      <a:lnTo>
                        <a:pt x="1190" y="1740"/>
                      </a:lnTo>
                      <a:lnTo>
                        <a:pt x="1194" y="1738"/>
                      </a:lnTo>
                      <a:lnTo>
                        <a:pt x="1204" y="1734"/>
                      </a:lnTo>
                      <a:lnTo>
                        <a:pt x="1208" y="1732"/>
                      </a:lnTo>
                      <a:lnTo>
                        <a:pt x="1210" y="1728"/>
                      </a:lnTo>
                      <a:lnTo>
                        <a:pt x="1212" y="1724"/>
                      </a:lnTo>
                      <a:lnTo>
                        <a:pt x="1212" y="1718"/>
                      </a:lnTo>
                      <a:lnTo>
                        <a:pt x="1212" y="1718"/>
                      </a:lnTo>
                      <a:lnTo>
                        <a:pt x="1210" y="1712"/>
                      </a:lnTo>
                      <a:lnTo>
                        <a:pt x="1214" y="1702"/>
                      </a:lnTo>
                      <a:lnTo>
                        <a:pt x="1224" y="1676"/>
                      </a:lnTo>
                      <a:lnTo>
                        <a:pt x="1234" y="1652"/>
                      </a:lnTo>
                      <a:lnTo>
                        <a:pt x="1236" y="1640"/>
                      </a:lnTo>
                      <a:lnTo>
                        <a:pt x="1236" y="1630"/>
                      </a:lnTo>
                      <a:lnTo>
                        <a:pt x="1236" y="1630"/>
                      </a:lnTo>
                      <a:lnTo>
                        <a:pt x="1234" y="1624"/>
                      </a:lnTo>
                      <a:lnTo>
                        <a:pt x="1232" y="1622"/>
                      </a:lnTo>
                      <a:lnTo>
                        <a:pt x="1230" y="1622"/>
                      </a:lnTo>
                      <a:lnTo>
                        <a:pt x="1228" y="1622"/>
                      </a:lnTo>
                      <a:lnTo>
                        <a:pt x="1226" y="1622"/>
                      </a:lnTo>
                      <a:lnTo>
                        <a:pt x="1222" y="1622"/>
                      </a:lnTo>
                      <a:lnTo>
                        <a:pt x="1220" y="1620"/>
                      </a:lnTo>
                      <a:lnTo>
                        <a:pt x="1214" y="1616"/>
                      </a:lnTo>
                      <a:lnTo>
                        <a:pt x="1214" y="1616"/>
                      </a:lnTo>
                      <a:lnTo>
                        <a:pt x="1212" y="1610"/>
                      </a:lnTo>
                      <a:lnTo>
                        <a:pt x="1212" y="1610"/>
                      </a:lnTo>
                      <a:lnTo>
                        <a:pt x="1222" y="1612"/>
                      </a:lnTo>
                      <a:lnTo>
                        <a:pt x="1232" y="1614"/>
                      </a:lnTo>
                      <a:lnTo>
                        <a:pt x="1236" y="1614"/>
                      </a:lnTo>
                      <a:lnTo>
                        <a:pt x="1236" y="1610"/>
                      </a:lnTo>
                      <a:lnTo>
                        <a:pt x="1236" y="1610"/>
                      </a:lnTo>
                      <a:lnTo>
                        <a:pt x="1234" y="1604"/>
                      </a:lnTo>
                      <a:lnTo>
                        <a:pt x="1232" y="1602"/>
                      </a:lnTo>
                      <a:lnTo>
                        <a:pt x="1226" y="1600"/>
                      </a:lnTo>
                      <a:lnTo>
                        <a:pt x="1220" y="1598"/>
                      </a:lnTo>
                      <a:lnTo>
                        <a:pt x="1220" y="1596"/>
                      </a:lnTo>
                      <a:lnTo>
                        <a:pt x="1222" y="1592"/>
                      </a:lnTo>
                      <a:lnTo>
                        <a:pt x="1222" y="1592"/>
                      </a:lnTo>
                      <a:lnTo>
                        <a:pt x="1226" y="1590"/>
                      </a:lnTo>
                      <a:lnTo>
                        <a:pt x="1230" y="1588"/>
                      </a:lnTo>
                      <a:lnTo>
                        <a:pt x="1244" y="1584"/>
                      </a:lnTo>
                      <a:lnTo>
                        <a:pt x="1250" y="1582"/>
                      </a:lnTo>
                      <a:lnTo>
                        <a:pt x="1256" y="1580"/>
                      </a:lnTo>
                      <a:lnTo>
                        <a:pt x="1260" y="1574"/>
                      </a:lnTo>
                      <a:lnTo>
                        <a:pt x="1262" y="1566"/>
                      </a:lnTo>
                      <a:lnTo>
                        <a:pt x="1262" y="1566"/>
                      </a:lnTo>
                      <a:lnTo>
                        <a:pt x="1264" y="1560"/>
                      </a:lnTo>
                      <a:lnTo>
                        <a:pt x="1266" y="1558"/>
                      </a:lnTo>
                      <a:lnTo>
                        <a:pt x="1268" y="1558"/>
                      </a:lnTo>
                      <a:lnTo>
                        <a:pt x="1272" y="1560"/>
                      </a:lnTo>
                      <a:lnTo>
                        <a:pt x="1278" y="1562"/>
                      </a:lnTo>
                      <a:lnTo>
                        <a:pt x="1280" y="1560"/>
                      </a:lnTo>
                      <a:lnTo>
                        <a:pt x="1280" y="1556"/>
                      </a:lnTo>
                      <a:lnTo>
                        <a:pt x="1280" y="1556"/>
                      </a:lnTo>
                      <a:lnTo>
                        <a:pt x="1282" y="1550"/>
                      </a:lnTo>
                      <a:lnTo>
                        <a:pt x="1284" y="1546"/>
                      </a:lnTo>
                      <a:lnTo>
                        <a:pt x="1294" y="1538"/>
                      </a:lnTo>
                      <a:lnTo>
                        <a:pt x="1300" y="1530"/>
                      </a:lnTo>
                      <a:lnTo>
                        <a:pt x="1302" y="1526"/>
                      </a:lnTo>
                      <a:lnTo>
                        <a:pt x="1302" y="1520"/>
                      </a:lnTo>
                      <a:lnTo>
                        <a:pt x="1302" y="1520"/>
                      </a:lnTo>
                      <a:lnTo>
                        <a:pt x="1300" y="1510"/>
                      </a:lnTo>
                      <a:lnTo>
                        <a:pt x="1300" y="1502"/>
                      </a:lnTo>
                      <a:lnTo>
                        <a:pt x="1300" y="1500"/>
                      </a:lnTo>
                      <a:lnTo>
                        <a:pt x="1298" y="1500"/>
                      </a:lnTo>
                      <a:lnTo>
                        <a:pt x="1286" y="1498"/>
                      </a:lnTo>
                      <a:lnTo>
                        <a:pt x="1286" y="1498"/>
                      </a:lnTo>
                      <a:lnTo>
                        <a:pt x="1278" y="1498"/>
                      </a:lnTo>
                      <a:lnTo>
                        <a:pt x="1270" y="1496"/>
                      </a:lnTo>
                      <a:lnTo>
                        <a:pt x="1266" y="1492"/>
                      </a:lnTo>
                      <a:lnTo>
                        <a:pt x="1262" y="1490"/>
                      </a:lnTo>
                      <a:lnTo>
                        <a:pt x="1260" y="1486"/>
                      </a:lnTo>
                      <a:lnTo>
                        <a:pt x="1262" y="1486"/>
                      </a:lnTo>
                      <a:lnTo>
                        <a:pt x="1264" y="1484"/>
                      </a:lnTo>
                      <a:lnTo>
                        <a:pt x="1270" y="1486"/>
                      </a:lnTo>
                      <a:lnTo>
                        <a:pt x="1270" y="1486"/>
                      </a:lnTo>
                      <a:lnTo>
                        <a:pt x="1276" y="1486"/>
                      </a:lnTo>
                      <a:lnTo>
                        <a:pt x="1280" y="1486"/>
                      </a:lnTo>
                      <a:lnTo>
                        <a:pt x="1288" y="1484"/>
                      </a:lnTo>
                      <a:lnTo>
                        <a:pt x="1294" y="1482"/>
                      </a:lnTo>
                      <a:lnTo>
                        <a:pt x="1300" y="1482"/>
                      </a:lnTo>
                      <a:lnTo>
                        <a:pt x="1300" y="1482"/>
                      </a:lnTo>
                      <a:lnTo>
                        <a:pt x="1308" y="1482"/>
                      </a:lnTo>
                      <a:lnTo>
                        <a:pt x="1308" y="1482"/>
                      </a:lnTo>
                      <a:lnTo>
                        <a:pt x="1308" y="1478"/>
                      </a:lnTo>
                      <a:lnTo>
                        <a:pt x="1302" y="1470"/>
                      </a:lnTo>
                      <a:lnTo>
                        <a:pt x="1290" y="1454"/>
                      </a:lnTo>
                      <a:lnTo>
                        <a:pt x="1290" y="1454"/>
                      </a:lnTo>
                      <a:lnTo>
                        <a:pt x="1282" y="1448"/>
                      </a:lnTo>
                      <a:lnTo>
                        <a:pt x="1280" y="1442"/>
                      </a:lnTo>
                      <a:lnTo>
                        <a:pt x="1280" y="1438"/>
                      </a:lnTo>
                      <a:lnTo>
                        <a:pt x="1284" y="1434"/>
                      </a:lnTo>
                      <a:lnTo>
                        <a:pt x="1288" y="1434"/>
                      </a:lnTo>
                      <a:lnTo>
                        <a:pt x="1296" y="1434"/>
                      </a:lnTo>
                      <a:lnTo>
                        <a:pt x="1310" y="1438"/>
                      </a:lnTo>
                      <a:lnTo>
                        <a:pt x="1310" y="1438"/>
                      </a:lnTo>
                      <a:lnTo>
                        <a:pt x="1316" y="1438"/>
                      </a:lnTo>
                      <a:lnTo>
                        <a:pt x="1320" y="1436"/>
                      </a:lnTo>
                      <a:lnTo>
                        <a:pt x="1324" y="1434"/>
                      </a:lnTo>
                      <a:lnTo>
                        <a:pt x="1326" y="1430"/>
                      </a:lnTo>
                      <a:lnTo>
                        <a:pt x="1332" y="1420"/>
                      </a:lnTo>
                      <a:lnTo>
                        <a:pt x="1334" y="1418"/>
                      </a:lnTo>
                      <a:lnTo>
                        <a:pt x="1338" y="1418"/>
                      </a:lnTo>
                      <a:lnTo>
                        <a:pt x="1338" y="1418"/>
                      </a:lnTo>
                      <a:lnTo>
                        <a:pt x="1344" y="1420"/>
                      </a:lnTo>
                      <a:lnTo>
                        <a:pt x="1346" y="1418"/>
                      </a:lnTo>
                      <a:lnTo>
                        <a:pt x="1344" y="1414"/>
                      </a:lnTo>
                      <a:lnTo>
                        <a:pt x="1334" y="1408"/>
                      </a:lnTo>
                      <a:lnTo>
                        <a:pt x="1334" y="1408"/>
                      </a:lnTo>
                      <a:lnTo>
                        <a:pt x="1326" y="1404"/>
                      </a:lnTo>
                      <a:lnTo>
                        <a:pt x="1324" y="1404"/>
                      </a:lnTo>
                      <a:lnTo>
                        <a:pt x="1326" y="1402"/>
                      </a:lnTo>
                      <a:lnTo>
                        <a:pt x="1330" y="1402"/>
                      </a:lnTo>
                      <a:lnTo>
                        <a:pt x="1338" y="1400"/>
                      </a:lnTo>
                      <a:lnTo>
                        <a:pt x="1338" y="1400"/>
                      </a:lnTo>
                      <a:lnTo>
                        <a:pt x="1344" y="1398"/>
                      </a:lnTo>
                      <a:lnTo>
                        <a:pt x="1352" y="1398"/>
                      </a:lnTo>
                      <a:lnTo>
                        <a:pt x="1360" y="1400"/>
                      </a:lnTo>
                      <a:lnTo>
                        <a:pt x="1370" y="1398"/>
                      </a:lnTo>
                      <a:lnTo>
                        <a:pt x="1370" y="1398"/>
                      </a:lnTo>
                      <a:lnTo>
                        <a:pt x="1380" y="1396"/>
                      </a:lnTo>
                      <a:lnTo>
                        <a:pt x="1388" y="1396"/>
                      </a:lnTo>
                      <a:lnTo>
                        <a:pt x="1394" y="1396"/>
                      </a:lnTo>
                      <a:lnTo>
                        <a:pt x="1398" y="1390"/>
                      </a:lnTo>
                      <a:lnTo>
                        <a:pt x="1398" y="1390"/>
                      </a:lnTo>
                      <a:lnTo>
                        <a:pt x="1400" y="1386"/>
                      </a:lnTo>
                      <a:lnTo>
                        <a:pt x="1398" y="1384"/>
                      </a:lnTo>
                      <a:lnTo>
                        <a:pt x="1396" y="1380"/>
                      </a:lnTo>
                      <a:lnTo>
                        <a:pt x="1402" y="1376"/>
                      </a:lnTo>
                      <a:lnTo>
                        <a:pt x="1402" y="1376"/>
                      </a:lnTo>
                      <a:lnTo>
                        <a:pt x="1404" y="1372"/>
                      </a:lnTo>
                      <a:lnTo>
                        <a:pt x="1404" y="1368"/>
                      </a:lnTo>
                      <a:lnTo>
                        <a:pt x="1404" y="1364"/>
                      </a:lnTo>
                      <a:lnTo>
                        <a:pt x="1410" y="1360"/>
                      </a:lnTo>
                      <a:lnTo>
                        <a:pt x="1410" y="1360"/>
                      </a:lnTo>
                      <a:lnTo>
                        <a:pt x="1414" y="1356"/>
                      </a:lnTo>
                      <a:lnTo>
                        <a:pt x="1416" y="1354"/>
                      </a:lnTo>
                      <a:lnTo>
                        <a:pt x="1414" y="1352"/>
                      </a:lnTo>
                      <a:lnTo>
                        <a:pt x="1412" y="1350"/>
                      </a:lnTo>
                      <a:lnTo>
                        <a:pt x="1406" y="1346"/>
                      </a:lnTo>
                      <a:lnTo>
                        <a:pt x="1406" y="1344"/>
                      </a:lnTo>
                      <a:lnTo>
                        <a:pt x="1406" y="1344"/>
                      </a:lnTo>
                      <a:lnTo>
                        <a:pt x="1406" y="1344"/>
                      </a:lnTo>
                      <a:lnTo>
                        <a:pt x="1410" y="1342"/>
                      </a:lnTo>
                      <a:lnTo>
                        <a:pt x="1414" y="1344"/>
                      </a:lnTo>
                      <a:lnTo>
                        <a:pt x="1420" y="1344"/>
                      </a:lnTo>
                      <a:lnTo>
                        <a:pt x="1430" y="1344"/>
                      </a:lnTo>
                      <a:lnTo>
                        <a:pt x="1430" y="1344"/>
                      </a:lnTo>
                      <a:lnTo>
                        <a:pt x="1436" y="1344"/>
                      </a:lnTo>
                      <a:lnTo>
                        <a:pt x="1434" y="1348"/>
                      </a:lnTo>
                      <a:lnTo>
                        <a:pt x="1428" y="1352"/>
                      </a:lnTo>
                      <a:lnTo>
                        <a:pt x="1424" y="1358"/>
                      </a:lnTo>
                      <a:lnTo>
                        <a:pt x="1424" y="1358"/>
                      </a:lnTo>
                      <a:lnTo>
                        <a:pt x="1422" y="1362"/>
                      </a:lnTo>
                      <a:lnTo>
                        <a:pt x="1418" y="1364"/>
                      </a:lnTo>
                      <a:lnTo>
                        <a:pt x="1414" y="1368"/>
                      </a:lnTo>
                      <a:lnTo>
                        <a:pt x="1412" y="1372"/>
                      </a:lnTo>
                      <a:lnTo>
                        <a:pt x="1412" y="1372"/>
                      </a:lnTo>
                      <a:lnTo>
                        <a:pt x="1410" y="1378"/>
                      </a:lnTo>
                      <a:lnTo>
                        <a:pt x="1408" y="1386"/>
                      </a:lnTo>
                      <a:lnTo>
                        <a:pt x="1406" y="1392"/>
                      </a:lnTo>
                      <a:lnTo>
                        <a:pt x="1406" y="1394"/>
                      </a:lnTo>
                      <a:lnTo>
                        <a:pt x="1408" y="1396"/>
                      </a:lnTo>
                      <a:lnTo>
                        <a:pt x="1408" y="1396"/>
                      </a:lnTo>
                      <a:lnTo>
                        <a:pt x="1414" y="1398"/>
                      </a:lnTo>
                      <a:lnTo>
                        <a:pt x="1420" y="1398"/>
                      </a:lnTo>
                      <a:lnTo>
                        <a:pt x="1426" y="1396"/>
                      </a:lnTo>
                      <a:lnTo>
                        <a:pt x="1432" y="1390"/>
                      </a:lnTo>
                      <a:lnTo>
                        <a:pt x="1432" y="1390"/>
                      </a:lnTo>
                      <a:lnTo>
                        <a:pt x="1440" y="1380"/>
                      </a:lnTo>
                      <a:lnTo>
                        <a:pt x="1444" y="1380"/>
                      </a:lnTo>
                      <a:lnTo>
                        <a:pt x="1448" y="1384"/>
                      </a:lnTo>
                      <a:lnTo>
                        <a:pt x="1448" y="1384"/>
                      </a:lnTo>
                      <a:lnTo>
                        <a:pt x="1452" y="1386"/>
                      </a:lnTo>
                      <a:lnTo>
                        <a:pt x="1454" y="1384"/>
                      </a:lnTo>
                      <a:lnTo>
                        <a:pt x="1454" y="1382"/>
                      </a:lnTo>
                      <a:lnTo>
                        <a:pt x="1452" y="1378"/>
                      </a:lnTo>
                      <a:lnTo>
                        <a:pt x="1452" y="1378"/>
                      </a:lnTo>
                      <a:lnTo>
                        <a:pt x="1452" y="1376"/>
                      </a:lnTo>
                      <a:lnTo>
                        <a:pt x="1452" y="1374"/>
                      </a:lnTo>
                      <a:lnTo>
                        <a:pt x="1456" y="1372"/>
                      </a:lnTo>
                      <a:lnTo>
                        <a:pt x="1462" y="1370"/>
                      </a:lnTo>
                      <a:lnTo>
                        <a:pt x="1466" y="1370"/>
                      </a:lnTo>
                      <a:lnTo>
                        <a:pt x="1468" y="1372"/>
                      </a:lnTo>
                      <a:lnTo>
                        <a:pt x="1468" y="1372"/>
                      </a:lnTo>
                      <a:lnTo>
                        <a:pt x="1472" y="1372"/>
                      </a:lnTo>
                      <a:lnTo>
                        <a:pt x="1476" y="1372"/>
                      </a:lnTo>
                      <a:lnTo>
                        <a:pt x="1484" y="1370"/>
                      </a:lnTo>
                      <a:lnTo>
                        <a:pt x="1498" y="1362"/>
                      </a:lnTo>
                      <a:lnTo>
                        <a:pt x="1498" y="1362"/>
                      </a:lnTo>
                      <a:lnTo>
                        <a:pt x="1502" y="1360"/>
                      </a:lnTo>
                      <a:lnTo>
                        <a:pt x="1502" y="1354"/>
                      </a:lnTo>
                      <a:lnTo>
                        <a:pt x="1502" y="1350"/>
                      </a:lnTo>
                      <a:lnTo>
                        <a:pt x="1502" y="1350"/>
                      </a:lnTo>
                      <a:lnTo>
                        <a:pt x="1504" y="1350"/>
                      </a:lnTo>
                      <a:lnTo>
                        <a:pt x="1504" y="1350"/>
                      </a:lnTo>
                      <a:lnTo>
                        <a:pt x="1508" y="1350"/>
                      </a:lnTo>
                      <a:lnTo>
                        <a:pt x="1510" y="1352"/>
                      </a:lnTo>
                      <a:lnTo>
                        <a:pt x="1510" y="1354"/>
                      </a:lnTo>
                      <a:lnTo>
                        <a:pt x="1512" y="1354"/>
                      </a:lnTo>
                      <a:lnTo>
                        <a:pt x="1512" y="1354"/>
                      </a:lnTo>
                      <a:lnTo>
                        <a:pt x="1520" y="1350"/>
                      </a:lnTo>
                      <a:lnTo>
                        <a:pt x="1532" y="1344"/>
                      </a:lnTo>
                      <a:lnTo>
                        <a:pt x="1558" y="1324"/>
                      </a:lnTo>
                      <a:lnTo>
                        <a:pt x="1570" y="1314"/>
                      </a:lnTo>
                      <a:lnTo>
                        <a:pt x="1580" y="1302"/>
                      </a:lnTo>
                      <a:lnTo>
                        <a:pt x="1588" y="1290"/>
                      </a:lnTo>
                      <a:lnTo>
                        <a:pt x="1592" y="1280"/>
                      </a:lnTo>
                      <a:lnTo>
                        <a:pt x="1592" y="1280"/>
                      </a:lnTo>
                      <a:lnTo>
                        <a:pt x="1600" y="1264"/>
                      </a:lnTo>
                      <a:lnTo>
                        <a:pt x="1610" y="1250"/>
                      </a:lnTo>
                      <a:lnTo>
                        <a:pt x="1622" y="1242"/>
                      </a:lnTo>
                      <a:lnTo>
                        <a:pt x="1628" y="1238"/>
                      </a:lnTo>
                      <a:lnTo>
                        <a:pt x="1634" y="1238"/>
                      </a:lnTo>
                      <a:lnTo>
                        <a:pt x="1634" y="1238"/>
                      </a:lnTo>
                      <a:lnTo>
                        <a:pt x="1642" y="1236"/>
                      </a:lnTo>
                      <a:lnTo>
                        <a:pt x="1646" y="1234"/>
                      </a:lnTo>
                      <a:lnTo>
                        <a:pt x="1648" y="1232"/>
                      </a:lnTo>
                      <a:lnTo>
                        <a:pt x="1648" y="1228"/>
                      </a:lnTo>
                      <a:lnTo>
                        <a:pt x="1646" y="1222"/>
                      </a:lnTo>
                      <a:lnTo>
                        <a:pt x="1640" y="1214"/>
                      </a:lnTo>
                      <a:lnTo>
                        <a:pt x="1632" y="1204"/>
                      </a:lnTo>
                      <a:lnTo>
                        <a:pt x="1632" y="1204"/>
                      </a:lnTo>
                      <a:lnTo>
                        <a:pt x="1626" y="1198"/>
                      </a:lnTo>
                      <a:lnTo>
                        <a:pt x="1624" y="1194"/>
                      </a:lnTo>
                      <a:lnTo>
                        <a:pt x="1636" y="1200"/>
                      </a:lnTo>
                      <a:lnTo>
                        <a:pt x="1670" y="1222"/>
                      </a:lnTo>
                      <a:lnTo>
                        <a:pt x="1670" y="1222"/>
                      </a:lnTo>
                      <a:lnTo>
                        <a:pt x="1684" y="1226"/>
                      </a:lnTo>
                      <a:lnTo>
                        <a:pt x="1694" y="1228"/>
                      </a:lnTo>
                      <a:lnTo>
                        <a:pt x="1702" y="1228"/>
                      </a:lnTo>
                      <a:lnTo>
                        <a:pt x="1710" y="1226"/>
                      </a:lnTo>
                      <a:lnTo>
                        <a:pt x="1718" y="1224"/>
                      </a:lnTo>
                      <a:lnTo>
                        <a:pt x="1724" y="1218"/>
                      </a:lnTo>
                      <a:lnTo>
                        <a:pt x="1730" y="1212"/>
                      </a:lnTo>
                      <a:lnTo>
                        <a:pt x="1730" y="1212"/>
                      </a:lnTo>
                      <a:lnTo>
                        <a:pt x="1732" y="1206"/>
                      </a:lnTo>
                      <a:lnTo>
                        <a:pt x="1734" y="1204"/>
                      </a:lnTo>
                      <a:lnTo>
                        <a:pt x="1738" y="1204"/>
                      </a:lnTo>
                      <a:lnTo>
                        <a:pt x="1742" y="1206"/>
                      </a:lnTo>
                      <a:lnTo>
                        <a:pt x="1748" y="1208"/>
                      </a:lnTo>
                      <a:lnTo>
                        <a:pt x="1756" y="1208"/>
                      </a:lnTo>
                      <a:lnTo>
                        <a:pt x="1766" y="1208"/>
                      </a:lnTo>
                      <a:lnTo>
                        <a:pt x="1782" y="1202"/>
                      </a:lnTo>
                      <a:lnTo>
                        <a:pt x="1782" y="1202"/>
                      </a:lnTo>
                      <a:lnTo>
                        <a:pt x="1800" y="1196"/>
                      </a:lnTo>
                      <a:lnTo>
                        <a:pt x="1818" y="1190"/>
                      </a:lnTo>
                      <a:lnTo>
                        <a:pt x="1856" y="1184"/>
                      </a:lnTo>
                      <a:lnTo>
                        <a:pt x="1886" y="1178"/>
                      </a:lnTo>
                      <a:lnTo>
                        <a:pt x="1898" y="1172"/>
                      </a:lnTo>
                      <a:lnTo>
                        <a:pt x="1906" y="1166"/>
                      </a:lnTo>
                      <a:lnTo>
                        <a:pt x="1906" y="1166"/>
                      </a:lnTo>
                      <a:lnTo>
                        <a:pt x="1920" y="1154"/>
                      </a:lnTo>
                      <a:lnTo>
                        <a:pt x="1934" y="1142"/>
                      </a:lnTo>
                      <a:lnTo>
                        <a:pt x="1950" y="1132"/>
                      </a:lnTo>
                      <a:lnTo>
                        <a:pt x="1960" y="1128"/>
                      </a:lnTo>
                      <a:lnTo>
                        <a:pt x="1970" y="1128"/>
                      </a:lnTo>
                      <a:lnTo>
                        <a:pt x="1970" y="1128"/>
                      </a:lnTo>
                      <a:lnTo>
                        <a:pt x="1978" y="1126"/>
                      </a:lnTo>
                      <a:lnTo>
                        <a:pt x="1982" y="1122"/>
                      </a:lnTo>
                      <a:lnTo>
                        <a:pt x="1982" y="1120"/>
                      </a:lnTo>
                      <a:lnTo>
                        <a:pt x="1982" y="1116"/>
                      </a:lnTo>
                      <a:lnTo>
                        <a:pt x="1982" y="1112"/>
                      </a:lnTo>
                      <a:lnTo>
                        <a:pt x="1982" y="1108"/>
                      </a:lnTo>
                      <a:lnTo>
                        <a:pt x="1986" y="1106"/>
                      </a:lnTo>
                      <a:lnTo>
                        <a:pt x="1994" y="1106"/>
                      </a:lnTo>
                      <a:lnTo>
                        <a:pt x="1994" y="1106"/>
                      </a:lnTo>
                      <a:lnTo>
                        <a:pt x="2008" y="1104"/>
                      </a:lnTo>
                      <a:lnTo>
                        <a:pt x="2012" y="1102"/>
                      </a:lnTo>
                      <a:lnTo>
                        <a:pt x="2012" y="1102"/>
                      </a:lnTo>
                      <a:lnTo>
                        <a:pt x="2016" y="1096"/>
                      </a:lnTo>
                      <a:lnTo>
                        <a:pt x="2022" y="1092"/>
                      </a:lnTo>
                      <a:lnTo>
                        <a:pt x="2030" y="1088"/>
                      </a:lnTo>
                      <a:lnTo>
                        <a:pt x="2030" y="1088"/>
                      </a:lnTo>
                      <a:lnTo>
                        <a:pt x="2046" y="1080"/>
                      </a:lnTo>
                      <a:lnTo>
                        <a:pt x="2046" y="1078"/>
                      </a:lnTo>
                      <a:lnTo>
                        <a:pt x="2044" y="1076"/>
                      </a:lnTo>
                      <a:lnTo>
                        <a:pt x="2028" y="1076"/>
                      </a:lnTo>
                      <a:lnTo>
                        <a:pt x="2000" y="1080"/>
                      </a:lnTo>
                      <a:lnTo>
                        <a:pt x="2000" y="1080"/>
                      </a:lnTo>
                      <a:lnTo>
                        <a:pt x="1984" y="1080"/>
                      </a:lnTo>
                      <a:lnTo>
                        <a:pt x="1970" y="1076"/>
                      </a:lnTo>
                      <a:lnTo>
                        <a:pt x="1956" y="1070"/>
                      </a:lnTo>
                      <a:lnTo>
                        <a:pt x="1944" y="1064"/>
                      </a:lnTo>
                      <a:lnTo>
                        <a:pt x="1932" y="1058"/>
                      </a:lnTo>
                      <a:lnTo>
                        <a:pt x="1920" y="1056"/>
                      </a:lnTo>
                      <a:lnTo>
                        <a:pt x="1914" y="1056"/>
                      </a:lnTo>
                      <a:lnTo>
                        <a:pt x="1906" y="1058"/>
                      </a:lnTo>
                      <a:lnTo>
                        <a:pt x="1900" y="1060"/>
                      </a:lnTo>
                      <a:lnTo>
                        <a:pt x="1892" y="1064"/>
                      </a:lnTo>
                      <a:lnTo>
                        <a:pt x="1892" y="1064"/>
                      </a:lnTo>
                      <a:lnTo>
                        <a:pt x="1884" y="1068"/>
                      </a:lnTo>
                      <a:lnTo>
                        <a:pt x="1878" y="1070"/>
                      </a:lnTo>
                      <a:lnTo>
                        <a:pt x="1866" y="1070"/>
                      </a:lnTo>
                      <a:lnTo>
                        <a:pt x="1860" y="1070"/>
                      </a:lnTo>
                      <a:lnTo>
                        <a:pt x="1854" y="1072"/>
                      </a:lnTo>
                      <a:lnTo>
                        <a:pt x="1846" y="1076"/>
                      </a:lnTo>
                      <a:lnTo>
                        <a:pt x="1838" y="1082"/>
                      </a:lnTo>
                      <a:lnTo>
                        <a:pt x="1838" y="1082"/>
                      </a:lnTo>
                      <a:lnTo>
                        <a:pt x="1834" y="1086"/>
                      </a:lnTo>
                      <a:lnTo>
                        <a:pt x="1828" y="1090"/>
                      </a:lnTo>
                      <a:lnTo>
                        <a:pt x="1824" y="1090"/>
                      </a:lnTo>
                      <a:lnTo>
                        <a:pt x="1820" y="1090"/>
                      </a:lnTo>
                      <a:lnTo>
                        <a:pt x="1818" y="1088"/>
                      </a:lnTo>
                      <a:lnTo>
                        <a:pt x="1820" y="1084"/>
                      </a:lnTo>
                      <a:lnTo>
                        <a:pt x="1824" y="1078"/>
                      </a:lnTo>
                      <a:lnTo>
                        <a:pt x="1832" y="1070"/>
                      </a:lnTo>
                      <a:lnTo>
                        <a:pt x="1832" y="1070"/>
                      </a:lnTo>
                      <a:lnTo>
                        <a:pt x="1840" y="1064"/>
                      </a:lnTo>
                      <a:lnTo>
                        <a:pt x="1848" y="1062"/>
                      </a:lnTo>
                      <a:lnTo>
                        <a:pt x="1852" y="1062"/>
                      </a:lnTo>
                      <a:lnTo>
                        <a:pt x="1856" y="1062"/>
                      </a:lnTo>
                      <a:lnTo>
                        <a:pt x="1864" y="1064"/>
                      </a:lnTo>
                      <a:lnTo>
                        <a:pt x="1866" y="1064"/>
                      </a:lnTo>
                      <a:lnTo>
                        <a:pt x="1870" y="1062"/>
                      </a:lnTo>
                      <a:lnTo>
                        <a:pt x="1870" y="1062"/>
                      </a:lnTo>
                      <a:lnTo>
                        <a:pt x="1876" y="1058"/>
                      </a:lnTo>
                      <a:lnTo>
                        <a:pt x="1878" y="1056"/>
                      </a:lnTo>
                      <a:lnTo>
                        <a:pt x="1878" y="1054"/>
                      </a:lnTo>
                      <a:lnTo>
                        <a:pt x="1874" y="1052"/>
                      </a:lnTo>
                      <a:lnTo>
                        <a:pt x="1868" y="1052"/>
                      </a:lnTo>
                      <a:lnTo>
                        <a:pt x="1844" y="1054"/>
                      </a:lnTo>
                      <a:lnTo>
                        <a:pt x="1844" y="1054"/>
                      </a:lnTo>
                      <a:lnTo>
                        <a:pt x="1816" y="1058"/>
                      </a:lnTo>
                      <a:lnTo>
                        <a:pt x="1800" y="1058"/>
                      </a:lnTo>
                      <a:lnTo>
                        <a:pt x="1798" y="1056"/>
                      </a:lnTo>
                      <a:lnTo>
                        <a:pt x="1796" y="1052"/>
                      </a:lnTo>
                      <a:lnTo>
                        <a:pt x="1798" y="1046"/>
                      </a:lnTo>
                      <a:lnTo>
                        <a:pt x="1804" y="1038"/>
                      </a:lnTo>
                      <a:lnTo>
                        <a:pt x="1804" y="1038"/>
                      </a:lnTo>
                      <a:lnTo>
                        <a:pt x="1814" y="1022"/>
                      </a:lnTo>
                      <a:lnTo>
                        <a:pt x="1818" y="1014"/>
                      </a:lnTo>
                      <a:lnTo>
                        <a:pt x="1820" y="1012"/>
                      </a:lnTo>
                      <a:lnTo>
                        <a:pt x="1822" y="1010"/>
                      </a:lnTo>
                      <a:lnTo>
                        <a:pt x="1828" y="1016"/>
                      </a:lnTo>
                      <a:lnTo>
                        <a:pt x="1828" y="1016"/>
                      </a:lnTo>
                      <a:lnTo>
                        <a:pt x="1836" y="1022"/>
                      </a:lnTo>
                      <a:lnTo>
                        <a:pt x="1840" y="1022"/>
                      </a:lnTo>
                      <a:lnTo>
                        <a:pt x="1844" y="1022"/>
                      </a:lnTo>
                      <a:lnTo>
                        <a:pt x="1882" y="1010"/>
                      </a:lnTo>
                      <a:lnTo>
                        <a:pt x="1882" y="1010"/>
                      </a:lnTo>
                      <a:lnTo>
                        <a:pt x="1896" y="1006"/>
                      </a:lnTo>
                      <a:lnTo>
                        <a:pt x="1904" y="1000"/>
                      </a:lnTo>
                      <a:lnTo>
                        <a:pt x="1908" y="996"/>
                      </a:lnTo>
                      <a:lnTo>
                        <a:pt x="1910" y="992"/>
                      </a:lnTo>
                      <a:lnTo>
                        <a:pt x="1906" y="986"/>
                      </a:lnTo>
                      <a:lnTo>
                        <a:pt x="1898" y="984"/>
                      </a:lnTo>
                      <a:lnTo>
                        <a:pt x="1888" y="980"/>
                      </a:lnTo>
                      <a:lnTo>
                        <a:pt x="1874" y="978"/>
                      </a:lnTo>
                      <a:lnTo>
                        <a:pt x="1874" y="978"/>
                      </a:lnTo>
                      <a:lnTo>
                        <a:pt x="1850" y="974"/>
                      </a:lnTo>
                      <a:lnTo>
                        <a:pt x="1844" y="972"/>
                      </a:lnTo>
                      <a:lnTo>
                        <a:pt x="1842" y="970"/>
                      </a:lnTo>
                      <a:lnTo>
                        <a:pt x="1844" y="968"/>
                      </a:lnTo>
                      <a:lnTo>
                        <a:pt x="1850" y="966"/>
                      </a:lnTo>
                      <a:lnTo>
                        <a:pt x="1870" y="966"/>
                      </a:lnTo>
                      <a:lnTo>
                        <a:pt x="1870" y="966"/>
                      </a:lnTo>
                      <a:lnTo>
                        <a:pt x="1892" y="970"/>
                      </a:lnTo>
                      <a:lnTo>
                        <a:pt x="1906" y="976"/>
                      </a:lnTo>
                      <a:lnTo>
                        <a:pt x="1918" y="980"/>
                      </a:lnTo>
                      <a:lnTo>
                        <a:pt x="1932" y="986"/>
                      </a:lnTo>
                      <a:lnTo>
                        <a:pt x="1932" y="986"/>
                      </a:lnTo>
                      <a:lnTo>
                        <a:pt x="1946" y="992"/>
                      </a:lnTo>
                      <a:lnTo>
                        <a:pt x="1954" y="998"/>
                      </a:lnTo>
                      <a:lnTo>
                        <a:pt x="1958" y="1008"/>
                      </a:lnTo>
                      <a:lnTo>
                        <a:pt x="1960" y="1022"/>
                      </a:lnTo>
                      <a:lnTo>
                        <a:pt x="1960" y="1022"/>
                      </a:lnTo>
                      <a:lnTo>
                        <a:pt x="1964" y="1030"/>
                      </a:lnTo>
                      <a:lnTo>
                        <a:pt x="1970" y="1038"/>
                      </a:lnTo>
                      <a:lnTo>
                        <a:pt x="1978" y="1044"/>
                      </a:lnTo>
                      <a:lnTo>
                        <a:pt x="1988" y="1050"/>
                      </a:lnTo>
                      <a:lnTo>
                        <a:pt x="1998" y="1052"/>
                      </a:lnTo>
                      <a:lnTo>
                        <a:pt x="2008" y="1054"/>
                      </a:lnTo>
                      <a:lnTo>
                        <a:pt x="2016" y="1054"/>
                      </a:lnTo>
                      <a:lnTo>
                        <a:pt x="2022" y="1052"/>
                      </a:lnTo>
                      <a:lnTo>
                        <a:pt x="2022" y="1052"/>
                      </a:lnTo>
                      <a:lnTo>
                        <a:pt x="2030" y="1048"/>
                      </a:lnTo>
                      <a:lnTo>
                        <a:pt x="2036" y="1050"/>
                      </a:lnTo>
                      <a:lnTo>
                        <a:pt x="2046" y="1052"/>
                      </a:lnTo>
                      <a:lnTo>
                        <a:pt x="2060" y="1056"/>
                      </a:lnTo>
                      <a:lnTo>
                        <a:pt x="2060" y="1056"/>
                      </a:lnTo>
                      <a:lnTo>
                        <a:pt x="2068" y="1054"/>
                      </a:lnTo>
                      <a:lnTo>
                        <a:pt x="2070" y="1050"/>
                      </a:lnTo>
                      <a:lnTo>
                        <a:pt x="2072" y="1042"/>
                      </a:lnTo>
                      <a:lnTo>
                        <a:pt x="2070" y="1032"/>
                      </a:lnTo>
                      <a:lnTo>
                        <a:pt x="2066" y="1008"/>
                      </a:lnTo>
                      <a:lnTo>
                        <a:pt x="2064" y="996"/>
                      </a:lnTo>
                      <a:lnTo>
                        <a:pt x="2064" y="984"/>
                      </a:lnTo>
                      <a:lnTo>
                        <a:pt x="2064" y="984"/>
                      </a:lnTo>
                      <a:lnTo>
                        <a:pt x="2062" y="976"/>
                      </a:lnTo>
                      <a:lnTo>
                        <a:pt x="2062" y="974"/>
                      </a:lnTo>
                      <a:lnTo>
                        <a:pt x="2060" y="974"/>
                      </a:lnTo>
                      <a:lnTo>
                        <a:pt x="2056" y="976"/>
                      </a:lnTo>
                      <a:lnTo>
                        <a:pt x="2050" y="980"/>
                      </a:lnTo>
                      <a:lnTo>
                        <a:pt x="2044" y="986"/>
                      </a:lnTo>
                      <a:lnTo>
                        <a:pt x="2038" y="990"/>
                      </a:lnTo>
                      <a:lnTo>
                        <a:pt x="2032" y="990"/>
                      </a:lnTo>
                      <a:lnTo>
                        <a:pt x="2030" y="988"/>
                      </a:lnTo>
                      <a:lnTo>
                        <a:pt x="2030" y="986"/>
                      </a:lnTo>
                      <a:lnTo>
                        <a:pt x="2030" y="986"/>
                      </a:lnTo>
                      <a:lnTo>
                        <a:pt x="2028" y="976"/>
                      </a:lnTo>
                      <a:lnTo>
                        <a:pt x="2028" y="974"/>
                      </a:lnTo>
                      <a:lnTo>
                        <a:pt x="2032" y="974"/>
                      </a:lnTo>
                      <a:lnTo>
                        <a:pt x="2038" y="972"/>
                      </a:lnTo>
                      <a:lnTo>
                        <a:pt x="2044" y="968"/>
                      </a:lnTo>
                      <a:lnTo>
                        <a:pt x="2050" y="962"/>
                      </a:lnTo>
                      <a:lnTo>
                        <a:pt x="2050" y="962"/>
                      </a:lnTo>
                      <a:lnTo>
                        <a:pt x="2054" y="956"/>
                      </a:lnTo>
                      <a:lnTo>
                        <a:pt x="2054" y="956"/>
                      </a:lnTo>
                      <a:lnTo>
                        <a:pt x="2054" y="954"/>
                      </a:lnTo>
                      <a:lnTo>
                        <a:pt x="2044" y="958"/>
                      </a:lnTo>
                      <a:lnTo>
                        <a:pt x="2032" y="962"/>
                      </a:lnTo>
                      <a:lnTo>
                        <a:pt x="2030" y="960"/>
                      </a:lnTo>
                      <a:lnTo>
                        <a:pt x="2030" y="956"/>
                      </a:lnTo>
                      <a:lnTo>
                        <a:pt x="2030" y="956"/>
                      </a:lnTo>
                      <a:lnTo>
                        <a:pt x="2032" y="950"/>
                      </a:lnTo>
                      <a:lnTo>
                        <a:pt x="2030" y="944"/>
                      </a:lnTo>
                      <a:lnTo>
                        <a:pt x="2026" y="940"/>
                      </a:lnTo>
                      <a:lnTo>
                        <a:pt x="2020" y="938"/>
                      </a:lnTo>
                      <a:lnTo>
                        <a:pt x="2002" y="932"/>
                      </a:lnTo>
                      <a:lnTo>
                        <a:pt x="1980" y="926"/>
                      </a:lnTo>
                      <a:lnTo>
                        <a:pt x="1980" y="926"/>
                      </a:lnTo>
                      <a:lnTo>
                        <a:pt x="1960" y="918"/>
                      </a:lnTo>
                      <a:lnTo>
                        <a:pt x="1948" y="912"/>
                      </a:lnTo>
                      <a:lnTo>
                        <a:pt x="1944" y="908"/>
                      </a:lnTo>
                      <a:lnTo>
                        <a:pt x="1944" y="904"/>
                      </a:lnTo>
                      <a:lnTo>
                        <a:pt x="1944" y="900"/>
                      </a:lnTo>
                      <a:lnTo>
                        <a:pt x="1944" y="896"/>
                      </a:lnTo>
                      <a:lnTo>
                        <a:pt x="1942" y="892"/>
                      </a:lnTo>
                      <a:lnTo>
                        <a:pt x="1934" y="886"/>
                      </a:lnTo>
                      <a:lnTo>
                        <a:pt x="1934" y="886"/>
                      </a:lnTo>
                      <a:lnTo>
                        <a:pt x="1924" y="880"/>
                      </a:lnTo>
                      <a:lnTo>
                        <a:pt x="1922" y="874"/>
                      </a:lnTo>
                      <a:lnTo>
                        <a:pt x="1922" y="870"/>
                      </a:lnTo>
                      <a:lnTo>
                        <a:pt x="1924" y="866"/>
                      </a:lnTo>
                      <a:lnTo>
                        <a:pt x="1922" y="862"/>
                      </a:lnTo>
                      <a:lnTo>
                        <a:pt x="1916" y="858"/>
                      </a:lnTo>
                      <a:lnTo>
                        <a:pt x="1902" y="852"/>
                      </a:lnTo>
                      <a:lnTo>
                        <a:pt x="1878" y="846"/>
                      </a:lnTo>
                      <a:lnTo>
                        <a:pt x="1878" y="846"/>
                      </a:lnTo>
                      <a:lnTo>
                        <a:pt x="1888" y="846"/>
                      </a:lnTo>
                      <a:lnTo>
                        <a:pt x="1896" y="844"/>
                      </a:lnTo>
                      <a:lnTo>
                        <a:pt x="1904" y="842"/>
                      </a:lnTo>
                      <a:lnTo>
                        <a:pt x="1910" y="838"/>
                      </a:lnTo>
                      <a:lnTo>
                        <a:pt x="1926" y="828"/>
                      </a:lnTo>
                      <a:lnTo>
                        <a:pt x="1948" y="818"/>
                      </a:lnTo>
                      <a:lnTo>
                        <a:pt x="1948" y="818"/>
                      </a:lnTo>
                      <a:lnTo>
                        <a:pt x="1954" y="816"/>
                      </a:lnTo>
                      <a:lnTo>
                        <a:pt x="1960" y="816"/>
                      </a:lnTo>
                      <a:lnTo>
                        <a:pt x="1974" y="818"/>
                      </a:lnTo>
                      <a:lnTo>
                        <a:pt x="1988" y="824"/>
                      </a:lnTo>
                      <a:lnTo>
                        <a:pt x="2002" y="832"/>
                      </a:lnTo>
                      <a:lnTo>
                        <a:pt x="2016" y="838"/>
                      </a:lnTo>
                      <a:lnTo>
                        <a:pt x="2030" y="842"/>
                      </a:lnTo>
                      <a:lnTo>
                        <a:pt x="2038" y="844"/>
                      </a:lnTo>
                      <a:lnTo>
                        <a:pt x="2044" y="842"/>
                      </a:lnTo>
                      <a:lnTo>
                        <a:pt x="2052" y="840"/>
                      </a:lnTo>
                      <a:lnTo>
                        <a:pt x="2058" y="836"/>
                      </a:lnTo>
                      <a:lnTo>
                        <a:pt x="2058" y="836"/>
                      </a:lnTo>
                      <a:lnTo>
                        <a:pt x="2070" y="830"/>
                      </a:lnTo>
                      <a:lnTo>
                        <a:pt x="2078" y="826"/>
                      </a:lnTo>
                      <a:lnTo>
                        <a:pt x="2086" y="826"/>
                      </a:lnTo>
                      <a:lnTo>
                        <a:pt x="2092" y="828"/>
                      </a:lnTo>
                      <a:lnTo>
                        <a:pt x="2096" y="830"/>
                      </a:lnTo>
                      <a:lnTo>
                        <a:pt x="2100" y="830"/>
                      </a:lnTo>
                      <a:lnTo>
                        <a:pt x="2106" y="826"/>
                      </a:lnTo>
                      <a:lnTo>
                        <a:pt x="2112" y="818"/>
                      </a:lnTo>
                      <a:lnTo>
                        <a:pt x="2112" y="818"/>
                      </a:lnTo>
                      <a:lnTo>
                        <a:pt x="2118" y="810"/>
                      </a:lnTo>
                      <a:lnTo>
                        <a:pt x="2118" y="806"/>
                      </a:lnTo>
                      <a:lnTo>
                        <a:pt x="2116" y="802"/>
                      </a:lnTo>
                      <a:lnTo>
                        <a:pt x="2112" y="796"/>
                      </a:lnTo>
                      <a:lnTo>
                        <a:pt x="2104" y="792"/>
                      </a:lnTo>
                      <a:lnTo>
                        <a:pt x="2092" y="790"/>
                      </a:lnTo>
                      <a:lnTo>
                        <a:pt x="2080" y="788"/>
                      </a:lnTo>
                      <a:lnTo>
                        <a:pt x="2054" y="786"/>
                      </a:lnTo>
                      <a:lnTo>
                        <a:pt x="2054" y="786"/>
                      </a:lnTo>
                      <a:lnTo>
                        <a:pt x="2044" y="786"/>
                      </a:lnTo>
                      <a:lnTo>
                        <a:pt x="2040" y="784"/>
                      </a:lnTo>
                      <a:lnTo>
                        <a:pt x="2040" y="780"/>
                      </a:lnTo>
                      <a:lnTo>
                        <a:pt x="2040" y="776"/>
                      </a:lnTo>
                      <a:lnTo>
                        <a:pt x="2046" y="768"/>
                      </a:lnTo>
                      <a:lnTo>
                        <a:pt x="2054" y="762"/>
                      </a:lnTo>
                      <a:lnTo>
                        <a:pt x="2066" y="758"/>
                      </a:lnTo>
                      <a:lnTo>
                        <a:pt x="2078" y="754"/>
                      </a:lnTo>
                      <a:lnTo>
                        <a:pt x="2092" y="752"/>
                      </a:lnTo>
                      <a:lnTo>
                        <a:pt x="2092" y="752"/>
                      </a:lnTo>
                      <a:lnTo>
                        <a:pt x="2104" y="754"/>
                      </a:lnTo>
                      <a:lnTo>
                        <a:pt x="2112" y="758"/>
                      </a:lnTo>
                      <a:lnTo>
                        <a:pt x="2122" y="766"/>
                      </a:lnTo>
                      <a:lnTo>
                        <a:pt x="2128" y="768"/>
                      </a:lnTo>
                      <a:lnTo>
                        <a:pt x="2132" y="770"/>
                      </a:lnTo>
                      <a:lnTo>
                        <a:pt x="2142" y="768"/>
                      </a:lnTo>
                      <a:lnTo>
                        <a:pt x="2152" y="766"/>
                      </a:lnTo>
                      <a:lnTo>
                        <a:pt x="2152" y="766"/>
                      </a:lnTo>
                      <a:lnTo>
                        <a:pt x="2162" y="762"/>
                      </a:lnTo>
                      <a:lnTo>
                        <a:pt x="2164" y="758"/>
                      </a:lnTo>
                      <a:lnTo>
                        <a:pt x="2166" y="754"/>
                      </a:lnTo>
                      <a:lnTo>
                        <a:pt x="2162" y="750"/>
                      </a:lnTo>
                      <a:lnTo>
                        <a:pt x="2154" y="746"/>
                      </a:lnTo>
                      <a:lnTo>
                        <a:pt x="2146" y="742"/>
                      </a:lnTo>
                      <a:lnTo>
                        <a:pt x="2134" y="740"/>
                      </a:lnTo>
                      <a:lnTo>
                        <a:pt x="2120" y="738"/>
                      </a:lnTo>
                      <a:lnTo>
                        <a:pt x="2120" y="738"/>
                      </a:lnTo>
                      <a:lnTo>
                        <a:pt x="2112" y="738"/>
                      </a:lnTo>
                      <a:lnTo>
                        <a:pt x="2108" y="736"/>
                      </a:lnTo>
                      <a:lnTo>
                        <a:pt x="2104" y="732"/>
                      </a:lnTo>
                      <a:lnTo>
                        <a:pt x="2102" y="728"/>
                      </a:lnTo>
                      <a:lnTo>
                        <a:pt x="2100" y="718"/>
                      </a:lnTo>
                      <a:lnTo>
                        <a:pt x="2102" y="708"/>
                      </a:lnTo>
                      <a:lnTo>
                        <a:pt x="2108" y="700"/>
                      </a:lnTo>
                      <a:lnTo>
                        <a:pt x="2114" y="694"/>
                      </a:lnTo>
                      <a:lnTo>
                        <a:pt x="2118" y="692"/>
                      </a:lnTo>
                      <a:lnTo>
                        <a:pt x="2122" y="692"/>
                      </a:lnTo>
                      <a:lnTo>
                        <a:pt x="2124" y="692"/>
                      </a:lnTo>
                      <a:lnTo>
                        <a:pt x="2126" y="696"/>
                      </a:lnTo>
                      <a:lnTo>
                        <a:pt x="2126" y="696"/>
                      </a:lnTo>
                      <a:lnTo>
                        <a:pt x="2132" y="700"/>
                      </a:lnTo>
                      <a:lnTo>
                        <a:pt x="2140" y="702"/>
                      </a:lnTo>
                      <a:lnTo>
                        <a:pt x="2148" y="702"/>
                      </a:lnTo>
                      <a:lnTo>
                        <a:pt x="2154" y="698"/>
                      </a:lnTo>
                      <a:lnTo>
                        <a:pt x="2158" y="692"/>
                      </a:lnTo>
                      <a:lnTo>
                        <a:pt x="2162" y="686"/>
                      </a:lnTo>
                      <a:lnTo>
                        <a:pt x="2160" y="678"/>
                      </a:lnTo>
                      <a:lnTo>
                        <a:pt x="2156" y="670"/>
                      </a:lnTo>
                      <a:lnTo>
                        <a:pt x="2156" y="670"/>
                      </a:lnTo>
                      <a:lnTo>
                        <a:pt x="2150" y="662"/>
                      </a:lnTo>
                      <a:lnTo>
                        <a:pt x="2150" y="658"/>
                      </a:lnTo>
                      <a:lnTo>
                        <a:pt x="2154" y="656"/>
                      </a:lnTo>
                      <a:lnTo>
                        <a:pt x="2156" y="656"/>
                      </a:lnTo>
                      <a:lnTo>
                        <a:pt x="2160" y="656"/>
                      </a:lnTo>
                      <a:lnTo>
                        <a:pt x="2160" y="654"/>
                      </a:lnTo>
                      <a:lnTo>
                        <a:pt x="2144" y="646"/>
                      </a:lnTo>
                      <a:lnTo>
                        <a:pt x="2144" y="646"/>
                      </a:lnTo>
                      <a:lnTo>
                        <a:pt x="2132" y="640"/>
                      </a:lnTo>
                      <a:lnTo>
                        <a:pt x="2128" y="636"/>
                      </a:lnTo>
                      <a:lnTo>
                        <a:pt x="2128" y="634"/>
                      </a:lnTo>
                      <a:lnTo>
                        <a:pt x="2130" y="632"/>
                      </a:lnTo>
                      <a:lnTo>
                        <a:pt x="2140" y="628"/>
                      </a:lnTo>
                      <a:lnTo>
                        <a:pt x="2142" y="624"/>
                      </a:lnTo>
                      <a:lnTo>
                        <a:pt x="2142" y="620"/>
                      </a:lnTo>
                      <a:lnTo>
                        <a:pt x="2142" y="620"/>
                      </a:lnTo>
                      <a:lnTo>
                        <a:pt x="2140" y="616"/>
                      </a:lnTo>
                      <a:lnTo>
                        <a:pt x="2136" y="614"/>
                      </a:lnTo>
                      <a:lnTo>
                        <a:pt x="2126" y="612"/>
                      </a:lnTo>
                      <a:lnTo>
                        <a:pt x="2098" y="612"/>
                      </a:lnTo>
                      <a:lnTo>
                        <a:pt x="2084" y="612"/>
                      </a:lnTo>
                      <a:lnTo>
                        <a:pt x="2074" y="612"/>
                      </a:lnTo>
                      <a:lnTo>
                        <a:pt x="2066" y="608"/>
                      </a:lnTo>
                      <a:lnTo>
                        <a:pt x="2064" y="606"/>
                      </a:lnTo>
                      <a:lnTo>
                        <a:pt x="2062" y="602"/>
                      </a:lnTo>
                      <a:lnTo>
                        <a:pt x="2062" y="602"/>
                      </a:lnTo>
                      <a:lnTo>
                        <a:pt x="2062" y="598"/>
                      </a:lnTo>
                      <a:lnTo>
                        <a:pt x="2060" y="594"/>
                      </a:lnTo>
                      <a:lnTo>
                        <a:pt x="2056" y="590"/>
                      </a:lnTo>
                      <a:lnTo>
                        <a:pt x="2048" y="586"/>
                      </a:lnTo>
                      <a:lnTo>
                        <a:pt x="2040" y="582"/>
                      </a:lnTo>
                      <a:lnTo>
                        <a:pt x="2032" y="580"/>
                      </a:lnTo>
                      <a:lnTo>
                        <a:pt x="2028" y="578"/>
                      </a:lnTo>
                      <a:lnTo>
                        <a:pt x="2026" y="576"/>
                      </a:lnTo>
                      <a:lnTo>
                        <a:pt x="2028" y="574"/>
                      </a:lnTo>
                      <a:lnTo>
                        <a:pt x="2032" y="568"/>
                      </a:lnTo>
                      <a:lnTo>
                        <a:pt x="2032" y="568"/>
                      </a:lnTo>
                      <a:lnTo>
                        <a:pt x="2040" y="566"/>
                      </a:lnTo>
                      <a:lnTo>
                        <a:pt x="2046" y="566"/>
                      </a:lnTo>
                      <a:lnTo>
                        <a:pt x="2050" y="570"/>
                      </a:lnTo>
                      <a:lnTo>
                        <a:pt x="2054" y="574"/>
                      </a:lnTo>
                      <a:lnTo>
                        <a:pt x="2058" y="578"/>
                      </a:lnTo>
                      <a:lnTo>
                        <a:pt x="2064" y="580"/>
                      </a:lnTo>
                      <a:lnTo>
                        <a:pt x="2072" y="580"/>
                      </a:lnTo>
                      <a:lnTo>
                        <a:pt x="2082" y="574"/>
                      </a:lnTo>
                      <a:lnTo>
                        <a:pt x="2082" y="574"/>
                      </a:lnTo>
                      <a:lnTo>
                        <a:pt x="2094" y="566"/>
                      </a:lnTo>
                      <a:lnTo>
                        <a:pt x="2106" y="562"/>
                      </a:lnTo>
                      <a:lnTo>
                        <a:pt x="2120" y="560"/>
                      </a:lnTo>
                      <a:lnTo>
                        <a:pt x="2132" y="560"/>
                      </a:lnTo>
                      <a:lnTo>
                        <a:pt x="2144" y="562"/>
                      </a:lnTo>
                      <a:lnTo>
                        <a:pt x="2156" y="564"/>
                      </a:lnTo>
                      <a:lnTo>
                        <a:pt x="2178" y="574"/>
                      </a:lnTo>
                      <a:lnTo>
                        <a:pt x="2178" y="574"/>
                      </a:lnTo>
                      <a:lnTo>
                        <a:pt x="2188" y="576"/>
                      </a:lnTo>
                      <a:lnTo>
                        <a:pt x="2196" y="574"/>
                      </a:lnTo>
                      <a:lnTo>
                        <a:pt x="2202" y="570"/>
                      </a:lnTo>
                      <a:lnTo>
                        <a:pt x="2206" y="564"/>
                      </a:lnTo>
                      <a:lnTo>
                        <a:pt x="2208" y="556"/>
                      </a:lnTo>
                      <a:lnTo>
                        <a:pt x="2206" y="546"/>
                      </a:lnTo>
                      <a:lnTo>
                        <a:pt x="2202" y="536"/>
                      </a:lnTo>
                      <a:lnTo>
                        <a:pt x="2194" y="528"/>
                      </a:lnTo>
                      <a:lnTo>
                        <a:pt x="2194" y="528"/>
                      </a:lnTo>
                      <a:lnTo>
                        <a:pt x="2186" y="522"/>
                      </a:lnTo>
                      <a:lnTo>
                        <a:pt x="2180" y="522"/>
                      </a:lnTo>
                      <a:lnTo>
                        <a:pt x="2176" y="524"/>
                      </a:lnTo>
                      <a:lnTo>
                        <a:pt x="2172" y="528"/>
                      </a:lnTo>
                      <a:lnTo>
                        <a:pt x="2166" y="532"/>
                      </a:lnTo>
                      <a:lnTo>
                        <a:pt x="2158" y="534"/>
                      </a:lnTo>
                      <a:lnTo>
                        <a:pt x="2148" y="532"/>
                      </a:lnTo>
                      <a:lnTo>
                        <a:pt x="2132" y="524"/>
                      </a:lnTo>
                      <a:lnTo>
                        <a:pt x="2132" y="524"/>
                      </a:lnTo>
                      <a:lnTo>
                        <a:pt x="2106" y="506"/>
                      </a:lnTo>
                      <a:lnTo>
                        <a:pt x="2102" y="502"/>
                      </a:lnTo>
                      <a:lnTo>
                        <a:pt x="2102" y="500"/>
                      </a:lnTo>
                      <a:lnTo>
                        <a:pt x="2102" y="498"/>
                      </a:lnTo>
                      <a:lnTo>
                        <a:pt x="2106" y="498"/>
                      </a:lnTo>
                      <a:lnTo>
                        <a:pt x="2116" y="498"/>
                      </a:lnTo>
                      <a:lnTo>
                        <a:pt x="2144" y="504"/>
                      </a:lnTo>
                      <a:lnTo>
                        <a:pt x="2144" y="504"/>
                      </a:lnTo>
                      <a:lnTo>
                        <a:pt x="2170" y="508"/>
                      </a:lnTo>
                      <a:lnTo>
                        <a:pt x="2174" y="508"/>
                      </a:lnTo>
                      <a:lnTo>
                        <a:pt x="2174" y="506"/>
                      </a:lnTo>
                      <a:lnTo>
                        <a:pt x="2168" y="502"/>
                      </a:lnTo>
                      <a:lnTo>
                        <a:pt x="2156" y="496"/>
                      </a:lnTo>
                      <a:lnTo>
                        <a:pt x="2120" y="480"/>
                      </a:lnTo>
                      <a:lnTo>
                        <a:pt x="2120" y="480"/>
                      </a:lnTo>
                      <a:lnTo>
                        <a:pt x="2100" y="474"/>
                      </a:lnTo>
                      <a:lnTo>
                        <a:pt x="2086" y="474"/>
                      </a:lnTo>
                      <a:lnTo>
                        <a:pt x="2078" y="476"/>
                      </a:lnTo>
                      <a:lnTo>
                        <a:pt x="2074" y="482"/>
                      </a:lnTo>
                      <a:lnTo>
                        <a:pt x="2070" y="494"/>
                      </a:lnTo>
                      <a:lnTo>
                        <a:pt x="2066" y="500"/>
                      </a:lnTo>
                      <a:lnTo>
                        <a:pt x="2060" y="504"/>
                      </a:lnTo>
                      <a:lnTo>
                        <a:pt x="2060" y="504"/>
                      </a:lnTo>
                      <a:lnTo>
                        <a:pt x="2056" y="504"/>
                      </a:lnTo>
                      <a:lnTo>
                        <a:pt x="2054" y="502"/>
                      </a:lnTo>
                      <a:lnTo>
                        <a:pt x="2052" y="500"/>
                      </a:lnTo>
                      <a:lnTo>
                        <a:pt x="2052" y="498"/>
                      </a:lnTo>
                      <a:lnTo>
                        <a:pt x="2054" y="490"/>
                      </a:lnTo>
                      <a:lnTo>
                        <a:pt x="2060" y="478"/>
                      </a:lnTo>
                      <a:lnTo>
                        <a:pt x="2072" y="454"/>
                      </a:lnTo>
                      <a:lnTo>
                        <a:pt x="2080" y="440"/>
                      </a:lnTo>
                      <a:lnTo>
                        <a:pt x="2086" y="426"/>
                      </a:lnTo>
                      <a:lnTo>
                        <a:pt x="2086" y="426"/>
                      </a:lnTo>
                      <a:lnTo>
                        <a:pt x="2090" y="414"/>
                      </a:lnTo>
                      <a:lnTo>
                        <a:pt x="2096" y="408"/>
                      </a:lnTo>
                      <a:lnTo>
                        <a:pt x="2104" y="404"/>
                      </a:lnTo>
                      <a:lnTo>
                        <a:pt x="2110" y="404"/>
                      </a:lnTo>
                      <a:lnTo>
                        <a:pt x="2124" y="404"/>
                      </a:lnTo>
                      <a:lnTo>
                        <a:pt x="2130" y="404"/>
                      </a:lnTo>
                      <a:lnTo>
                        <a:pt x="2134" y="402"/>
                      </a:lnTo>
                      <a:lnTo>
                        <a:pt x="2134" y="402"/>
                      </a:lnTo>
                      <a:lnTo>
                        <a:pt x="2146" y="392"/>
                      </a:lnTo>
                      <a:lnTo>
                        <a:pt x="2160" y="382"/>
                      </a:lnTo>
                      <a:lnTo>
                        <a:pt x="2166" y="376"/>
                      </a:lnTo>
                      <a:lnTo>
                        <a:pt x="2168" y="372"/>
                      </a:lnTo>
                      <a:lnTo>
                        <a:pt x="2168" y="370"/>
                      </a:lnTo>
                      <a:lnTo>
                        <a:pt x="2166" y="368"/>
                      </a:lnTo>
                      <a:lnTo>
                        <a:pt x="2160" y="366"/>
                      </a:lnTo>
                      <a:lnTo>
                        <a:pt x="2160" y="366"/>
                      </a:lnTo>
                      <a:lnTo>
                        <a:pt x="2152" y="362"/>
                      </a:lnTo>
                      <a:lnTo>
                        <a:pt x="2146" y="358"/>
                      </a:lnTo>
                      <a:lnTo>
                        <a:pt x="2144" y="354"/>
                      </a:lnTo>
                      <a:lnTo>
                        <a:pt x="2144" y="348"/>
                      </a:lnTo>
                      <a:lnTo>
                        <a:pt x="2146" y="344"/>
                      </a:lnTo>
                      <a:lnTo>
                        <a:pt x="2150" y="338"/>
                      </a:lnTo>
                      <a:lnTo>
                        <a:pt x="2158" y="336"/>
                      </a:lnTo>
                      <a:lnTo>
                        <a:pt x="2168" y="334"/>
                      </a:lnTo>
                      <a:lnTo>
                        <a:pt x="2168" y="334"/>
                      </a:lnTo>
                      <a:lnTo>
                        <a:pt x="2190" y="334"/>
                      </a:lnTo>
                      <a:lnTo>
                        <a:pt x="2204" y="330"/>
                      </a:lnTo>
                      <a:lnTo>
                        <a:pt x="2216" y="322"/>
                      </a:lnTo>
                      <a:lnTo>
                        <a:pt x="2228" y="310"/>
                      </a:lnTo>
                      <a:lnTo>
                        <a:pt x="2228" y="310"/>
                      </a:lnTo>
                      <a:lnTo>
                        <a:pt x="2230" y="306"/>
                      </a:lnTo>
                      <a:lnTo>
                        <a:pt x="2230" y="304"/>
                      </a:lnTo>
                      <a:lnTo>
                        <a:pt x="2228" y="302"/>
                      </a:lnTo>
                      <a:lnTo>
                        <a:pt x="2226" y="300"/>
                      </a:lnTo>
                      <a:lnTo>
                        <a:pt x="2214" y="300"/>
                      </a:lnTo>
                      <a:lnTo>
                        <a:pt x="2200" y="300"/>
                      </a:lnTo>
                      <a:lnTo>
                        <a:pt x="2162" y="308"/>
                      </a:lnTo>
                      <a:lnTo>
                        <a:pt x="2142" y="312"/>
                      </a:lnTo>
                      <a:lnTo>
                        <a:pt x="2124" y="318"/>
                      </a:lnTo>
                      <a:lnTo>
                        <a:pt x="2124" y="318"/>
                      </a:lnTo>
                      <a:lnTo>
                        <a:pt x="2112" y="322"/>
                      </a:lnTo>
                      <a:lnTo>
                        <a:pt x="2108" y="320"/>
                      </a:lnTo>
                      <a:lnTo>
                        <a:pt x="2106" y="320"/>
                      </a:lnTo>
                      <a:lnTo>
                        <a:pt x="2106" y="316"/>
                      </a:lnTo>
                      <a:lnTo>
                        <a:pt x="2108" y="314"/>
                      </a:lnTo>
                      <a:lnTo>
                        <a:pt x="2114" y="306"/>
                      </a:lnTo>
                      <a:lnTo>
                        <a:pt x="2124" y="298"/>
                      </a:lnTo>
                      <a:lnTo>
                        <a:pt x="2138" y="292"/>
                      </a:lnTo>
                      <a:lnTo>
                        <a:pt x="2152" y="288"/>
                      </a:lnTo>
                      <a:lnTo>
                        <a:pt x="2160" y="288"/>
                      </a:lnTo>
                      <a:lnTo>
                        <a:pt x="2168" y="288"/>
                      </a:lnTo>
                      <a:lnTo>
                        <a:pt x="2168" y="288"/>
                      </a:lnTo>
                      <a:lnTo>
                        <a:pt x="2182" y="292"/>
                      </a:lnTo>
                      <a:lnTo>
                        <a:pt x="2198" y="292"/>
                      </a:lnTo>
                      <a:lnTo>
                        <a:pt x="2214" y="292"/>
                      </a:lnTo>
                      <a:lnTo>
                        <a:pt x="2228" y="290"/>
                      </a:lnTo>
                      <a:lnTo>
                        <a:pt x="2256" y="284"/>
                      </a:lnTo>
                      <a:lnTo>
                        <a:pt x="2278" y="276"/>
                      </a:lnTo>
                      <a:lnTo>
                        <a:pt x="2278" y="276"/>
                      </a:lnTo>
                      <a:lnTo>
                        <a:pt x="2284" y="270"/>
                      </a:lnTo>
                      <a:lnTo>
                        <a:pt x="2286" y="268"/>
                      </a:lnTo>
                      <a:lnTo>
                        <a:pt x="2284" y="268"/>
                      </a:lnTo>
                      <a:lnTo>
                        <a:pt x="2280" y="264"/>
                      </a:lnTo>
                      <a:lnTo>
                        <a:pt x="2270" y="262"/>
                      </a:lnTo>
                      <a:lnTo>
                        <a:pt x="2244" y="260"/>
                      </a:lnTo>
                      <a:lnTo>
                        <a:pt x="2232" y="260"/>
                      </a:lnTo>
                      <a:lnTo>
                        <a:pt x="2220" y="262"/>
                      </a:lnTo>
                      <a:lnTo>
                        <a:pt x="2220" y="262"/>
                      </a:lnTo>
                      <a:lnTo>
                        <a:pt x="2206" y="264"/>
                      </a:lnTo>
                      <a:lnTo>
                        <a:pt x="2188" y="264"/>
                      </a:lnTo>
                      <a:lnTo>
                        <a:pt x="2154" y="262"/>
                      </a:lnTo>
                      <a:lnTo>
                        <a:pt x="2134" y="258"/>
                      </a:lnTo>
                      <a:lnTo>
                        <a:pt x="2150" y="258"/>
                      </a:lnTo>
                      <a:lnTo>
                        <a:pt x="2150" y="258"/>
                      </a:lnTo>
                      <a:lnTo>
                        <a:pt x="2168" y="260"/>
                      </a:lnTo>
                      <a:lnTo>
                        <a:pt x="2182" y="258"/>
                      </a:lnTo>
                      <a:lnTo>
                        <a:pt x="2192" y="256"/>
                      </a:lnTo>
                      <a:lnTo>
                        <a:pt x="2200" y="252"/>
                      </a:lnTo>
                      <a:lnTo>
                        <a:pt x="2214" y="248"/>
                      </a:lnTo>
                      <a:lnTo>
                        <a:pt x="2222" y="246"/>
                      </a:lnTo>
                      <a:lnTo>
                        <a:pt x="2232" y="248"/>
                      </a:lnTo>
                      <a:lnTo>
                        <a:pt x="2232" y="248"/>
                      </a:lnTo>
                      <a:lnTo>
                        <a:pt x="2244" y="250"/>
                      </a:lnTo>
                      <a:lnTo>
                        <a:pt x="2254" y="250"/>
                      </a:lnTo>
                      <a:lnTo>
                        <a:pt x="2274" y="248"/>
                      </a:lnTo>
                      <a:lnTo>
                        <a:pt x="2298" y="244"/>
                      </a:lnTo>
                      <a:lnTo>
                        <a:pt x="2330" y="242"/>
                      </a:lnTo>
                      <a:lnTo>
                        <a:pt x="2330" y="242"/>
                      </a:lnTo>
                      <a:lnTo>
                        <a:pt x="2342" y="240"/>
                      </a:lnTo>
                      <a:lnTo>
                        <a:pt x="2344" y="238"/>
                      </a:lnTo>
                      <a:lnTo>
                        <a:pt x="2344" y="238"/>
                      </a:lnTo>
                      <a:lnTo>
                        <a:pt x="2342" y="232"/>
                      </a:lnTo>
                      <a:lnTo>
                        <a:pt x="2336" y="228"/>
                      </a:lnTo>
                      <a:lnTo>
                        <a:pt x="2330" y="224"/>
                      </a:lnTo>
                      <a:lnTo>
                        <a:pt x="2328" y="220"/>
                      </a:lnTo>
                      <a:lnTo>
                        <a:pt x="2330" y="220"/>
                      </a:lnTo>
                      <a:lnTo>
                        <a:pt x="2334" y="218"/>
                      </a:lnTo>
                      <a:lnTo>
                        <a:pt x="2348" y="218"/>
                      </a:lnTo>
                      <a:lnTo>
                        <a:pt x="2348" y="218"/>
                      </a:lnTo>
                      <a:lnTo>
                        <a:pt x="2360" y="216"/>
                      </a:lnTo>
                      <a:lnTo>
                        <a:pt x="2372" y="214"/>
                      </a:lnTo>
                      <a:lnTo>
                        <a:pt x="2382" y="212"/>
                      </a:lnTo>
                      <a:lnTo>
                        <a:pt x="2392" y="206"/>
                      </a:lnTo>
                      <a:lnTo>
                        <a:pt x="2412" y="196"/>
                      </a:lnTo>
                      <a:lnTo>
                        <a:pt x="2436" y="182"/>
                      </a:lnTo>
                      <a:lnTo>
                        <a:pt x="2436" y="182"/>
                      </a:lnTo>
                      <a:lnTo>
                        <a:pt x="2440" y="180"/>
                      </a:lnTo>
                      <a:lnTo>
                        <a:pt x="2442" y="176"/>
                      </a:lnTo>
                      <a:lnTo>
                        <a:pt x="2438" y="174"/>
                      </a:lnTo>
                      <a:lnTo>
                        <a:pt x="2434" y="170"/>
                      </a:lnTo>
                      <a:lnTo>
                        <a:pt x="2414" y="164"/>
                      </a:lnTo>
                      <a:lnTo>
                        <a:pt x="2388" y="158"/>
                      </a:lnTo>
                      <a:lnTo>
                        <a:pt x="2356" y="154"/>
                      </a:lnTo>
                      <a:lnTo>
                        <a:pt x="2322" y="150"/>
                      </a:lnTo>
                      <a:lnTo>
                        <a:pt x="2292" y="148"/>
                      </a:lnTo>
                      <a:lnTo>
                        <a:pt x="2264" y="150"/>
                      </a:lnTo>
                      <a:lnTo>
                        <a:pt x="2264" y="150"/>
                      </a:lnTo>
                      <a:lnTo>
                        <a:pt x="2244" y="152"/>
                      </a:lnTo>
                      <a:lnTo>
                        <a:pt x="2230" y="158"/>
                      </a:lnTo>
                      <a:lnTo>
                        <a:pt x="2220" y="164"/>
                      </a:lnTo>
                      <a:lnTo>
                        <a:pt x="2214" y="172"/>
                      </a:lnTo>
                      <a:lnTo>
                        <a:pt x="2210" y="180"/>
                      </a:lnTo>
                      <a:lnTo>
                        <a:pt x="2204" y="184"/>
                      </a:lnTo>
                      <a:lnTo>
                        <a:pt x="2198" y="186"/>
                      </a:lnTo>
                      <a:lnTo>
                        <a:pt x="2188" y="186"/>
                      </a:lnTo>
                      <a:lnTo>
                        <a:pt x="2188" y="186"/>
                      </a:lnTo>
                      <a:lnTo>
                        <a:pt x="2176" y="184"/>
                      </a:lnTo>
                      <a:lnTo>
                        <a:pt x="2162" y="182"/>
                      </a:lnTo>
                      <a:lnTo>
                        <a:pt x="2140" y="184"/>
                      </a:lnTo>
                      <a:lnTo>
                        <a:pt x="2126" y="184"/>
                      </a:lnTo>
                      <a:lnTo>
                        <a:pt x="2126" y="182"/>
                      </a:lnTo>
                      <a:lnTo>
                        <a:pt x="2126" y="182"/>
                      </a:lnTo>
                      <a:lnTo>
                        <a:pt x="2130" y="178"/>
                      </a:lnTo>
                      <a:lnTo>
                        <a:pt x="2130" y="178"/>
                      </a:lnTo>
                      <a:lnTo>
                        <a:pt x="2134" y="172"/>
                      </a:lnTo>
                      <a:lnTo>
                        <a:pt x="2134" y="170"/>
                      </a:lnTo>
                      <a:lnTo>
                        <a:pt x="2128" y="170"/>
                      </a:lnTo>
                      <a:lnTo>
                        <a:pt x="2120" y="172"/>
                      </a:lnTo>
                      <a:lnTo>
                        <a:pt x="2108" y="176"/>
                      </a:lnTo>
                      <a:lnTo>
                        <a:pt x="2092" y="184"/>
                      </a:lnTo>
                      <a:lnTo>
                        <a:pt x="2074" y="196"/>
                      </a:lnTo>
                      <a:lnTo>
                        <a:pt x="2050" y="210"/>
                      </a:lnTo>
                      <a:lnTo>
                        <a:pt x="2050" y="210"/>
                      </a:lnTo>
                      <a:lnTo>
                        <a:pt x="2028" y="224"/>
                      </a:lnTo>
                      <a:lnTo>
                        <a:pt x="2010" y="234"/>
                      </a:lnTo>
                      <a:lnTo>
                        <a:pt x="1996" y="242"/>
                      </a:lnTo>
                      <a:lnTo>
                        <a:pt x="1986" y="244"/>
                      </a:lnTo>
                      <a:lnTo>
                        <a:pt x="1984" y="244"/>
                      </a:lnTo>
                      <a:lnTo>
                        <a:pt x="1982" y="244"/>
                      </a:lnTo>
                      <a:lnTo>
                        <a:pt x="1984" y="238"/>
                      </a:lnTo>
                      <a:lnTo>
                        <a:pt x="1992" y="228"/>
                      </a:lnTo>
                      <a:lnTo>
                        <a:pt x="2008" y="216"/>
                      </a:lnTo>
                      <a:lnTo>
                        <a:pt x="2008" y="216"/>
                      </a:lnTo>
                      <a:lnTo>
                        <a:pt x="2026" y="200"/>
                      </a:lnTo>
                      <a:lnTo>
                        <a:pt x="2040" y="186"/>
                      </a:lnTo>
                      <a:lnTo>
                        <a:pt x="2050" y="172"/>
                      </a:lnTo>
                      <a:lnTo>
                        <a:pt x="2052" y="166"/>
                      </a:lnTo>
                      <a:lnTo>
                        <a:pt x="2052" y="160"/>
                      </a:lnTo>
                      <a:lnTo>
                        <a:pt x="2052" y="156"/>
                      </a:lnTo>
                      <a:lnTo>
                        <a:pt x="2050" y="150"/>
                      </a:lnTo>
                      <a:lnTo>
                        <a:pt x="2048" y="146"/>
                      </a:lnTo>
                      <a:lnTo>
                        <a:pt x="2042" y="144"/>
                      </a:lnTo>
                      <a:lnTo>
                        <a:pt x="2036" y="140"/>
                      </a:lnTo>
                      <a:lnTo>
                        <a:pt x="2028" y="138"/>
                      </a:lnTo>
                      <a:lnTo>
                        <a:pt x="2004" y="138"/>
                      </a:lnTo>
                      <a:lnTo>
                        <a:pt x="2004" y="138"/>
                      </a:lnTo>
                      <a:lnTo>
                        <a:pt x="1984" y="138"/>
                      </a:lnTo>
                      <a:lnTo>
                        <a:pt x="1972" y="142"/>
                      </a:lnTo>
                      <a:lnTo>
                        <a:pt x="1964" y="146"/>
                      </a:lnTo>
                      <a:lnTo>
                        <a:pt x="1962" y="152"/>
                      </a:lnTo>
                      <a:lnTo>
                        <a:pt x="1960" y="156"/>
                      </a:lnTo>
                      <a:lnTo>
                        <a:pt x="1958" y="162"/>
                      </a:lnTo>
                      <a:lnTo>
                        <a:pt x="1952" y="168"/>
                      </a:lnTo>
                      <a:lnTo>
                        <a:pt x="1940" y="172"/>
                      </a:lnTo>
                      <a:lnTo>
                        <a:pt x="1940" y="172"/>
                      </a:lnTo>
                      <a:lnTo>
                        <a:pt x="1910" y="178"/>
                      </a:lnTo>
                      <a:lnTo>
                        <a:pt x="1886" y="182"/>
                      </a:lnTo>
                      <a:lnTo>
                        <a:pt x="1878" y="182"/>
                      </a:lnTo>
                      <a:lnTo>
                        <a:pt x="1876" y="180"/>
                      </a:lnTo>
                      <a:lnTo>
                        <a:pt x="1880" y="176"/>
                      </a:lnTo>
                      <a:lnTo>
                        <a:pt x="1890" y="172"/>
                      </a:lnTo>
                      <a:lnTo>
                        <a:pt x="1890" y="172"/>
                      </a:lnTo>
                      <a:lnTo>
                        <a:pt x="1916" y="160"/>
                      </a:lnTo>
                      <a:lnTo>
                        <a:pt x="1922" y="154"/>
                      </a:lnTo>
                      <a:lnTo>
                        <a:pt x="1924" y="152"/>
                      </a:lnTo>
                      <a:lnTo>
                        <a:pt x="1924" y="150"/>
                      </a:lnTo>
                      <a:lnTo>
                        <a:pt x="1924" y="148"/>
                      </a:lnTo>
                      <a:lnTo>
                        <a:pt x="1920" y="148"/>
                      </a:lnTo>
                      <a:lnTo>
                        <a:pt x="1906" y="144"/>
                      </a:lnTo>
                      <a:lnTo>
                        <a:pt x="1884" y="142"/>
                      </a:lnTo>
                      <a:lnTo>
                        <a:pt x="1852" y="140"/>
                      </a:lnTo>
                      <a:lnTo>
                        <a:pt x="1852" y="140"/>
                      </a:lnTo>
                      <a:lnTo>
                        <a:pt x="1812" y="142"/>
                      </a:lnTo>
                      <a:lnTo>
                        <a:pt x="1770" y="146"/>
                      </a:lnTo>
                      <a:lnTo>
                        <a:pt x="1730" y="152"/>
                      </a:lnTo>
                      <a:lnTo>
                        <a:pt x="1694" y="160"/>
                      </a:lnTo>
                      <a:lnTo>
                        <a:pt x="1636" y="172"/>
                      </a:lnTo>
                      <a:lnTo>
                        <a:pt x="1616" y="174"/>
                      </a:lnTo>
                      <a:lnTo>
                        <a:pt x="1610" y="174"/>
                      </a:lnTo>
                      <a:lnTo>
                        <a:pt x="1608" y="174"/>
                      </a:lnTo>
                      <a:lnTo>
                        <a:pt x="1608" y="174"/>
                      </a:lnTo>
                      <a:lnTo>
                        <a:pt x="1604" y="170"/>
                      </a:lnTo>
                      <a:lnTo>
                        <a:pt x="1602" y="168"/>
                      </a:lnTo>
                      <a:lnTo>
                        <a:pt x="1604" y="164"/>
                      </a:lnTo>
                      <a:lnTo>
                        <a:pt x="1606" y="162"/>
                      </a:lnTo>
                      <a:lnTo>
                        <a:pt x="1618" y="156"/>
                      </a:lnTo>
                      <a:lnTo>
                        <a:pt x="1636" y="152"/>
                      </a:lnTo>
                      <a:lnTo>
                        <a:pt x="1686" y="142"/>
                      </a:lnTo>
                      <a:lnTo>
                        <a:pt x="1744" y="134"/>
                      </a:lnTo>
                      <a:lnTo>
                        <a:pt x="1744" y="134"/>
                      </a:lnTo>
                      <a:lnTo>
                        <a:pt x="1772" y="130"/>
                      </a:lnTo>
                      <a:lnTo>
                        <a:pt x="1802" y="130"/>
                      </a:lnTo>
                      <a:lnTo>
                        <a:pt x="1864" y="130"/>
                      </a:lnTo>
                      <a:lnTo>
                        <a:pt x="1926" y="130"/>
                      </a:lnTo>
                      <a:lnTo>
                        <a:pt x="1956" y="128"/>
                      </a:lnTo>
                      <a:lnTo>
                        <a:pt x="1984" y="124"/>
                      </a:lnTo>
                      <a:lnTo>
                        <a:pt x="1984" y="124"/>
                      </a:lnTo>
                      <a:lnTo>
                        <a:pt x="2020" y="114"/>
                      </a:lnTo>
                      <a:lnTo>
                        <a:pt x="2054" y="104"/>
                      </a:lnTo>
                      <a:lnTo>
                        <a:pt x="2066" y="98"/>
                      </a:lnTo>
                      <a:lnTo>
                        <a:pt x="2072" y="92"/>
                      </a:lnTo>
                      <a:lnTo>
                        <a:pt x="2072" y="90"/>
                      </a:lnTo>
                      <a:lnTo>
                        <a:pt x="2070" y="88"/>
                      </a:lnTo>
                      <a:lnTo>
                        <a:pt x="2062" y="84"/>
                      </a:lnTo>
                      <a:lnTo>
                        <a:pt x="2062" y="84"/>
                      </a:lnTo>
                      <a:lnTo>
                        <a:pt x="2034" y="78"/>
                      </a:lnTo>
                      <a:lnTo>
                        <a:pt x="2004" y="72"/>
                      </a:lnTo>
                      <a:lnTo>
                        <a:pt x="1988" y="70"/>
                      </a:lnTo>
                      <a:lnTo>
                        <a:pt x="1970" y="68"/>
                      </a:lnTo>
                      <a:lnTo>
                        <a:pt x="1952" y="70"/>
                      </a:lnTo>
                      <a:lnTo>
                        <a:pt x="1932" y="72"/>
                      </a:lnTo>
                      <a:lnTo>
                        <a:pt x="1932" y="72"/>
                      </a:lnTo>
                      <a:lnTo>
                        <a:pt x="1914" y="76"/>
                      </a:lnTo>
                      <a:lnTo>
                        <a:pt x="1916" y="74"/>
                      </a:lnTo>
                      <a:lnTo>
                        <a:pt x="1922" y="70"/>
                      </a:lnTo>
                      <a:lnTo>
                        <a:pt x="1930" y="64"/>
                      </a:lnTo>
                      <a:lnTo>
                        <a:pt x="1936" y="58"/>
                      </a:lnTo>
                      <a:lnTo>
                        <a:pt x="1938" y="56"/>
                      </a:lnTo>
                      <a:lnTo>
                        <a:pt x="1938" y="52"/>
                      </a:lnTo>
                      <a:lnTo>
                        <a:pt x="1936" y="50"/>
                      </a:lnTo>
                      <a:lnTo>
                        <a:pt x="1932" y="46"/>
                      </a:lnTo>
                      <a:lnTo>
                        <a:pt x="1932" y="46"/>
                      </a:lnTo>
                      <a:lnTo>
                        <a:pt x="1922" y="42"/>
                      </a:lnTo>
                      <a:lnTo>
                        <a:pt x="1912" y="42"/>
                      </a:lnTo>
                      <a:lnTo>
                        <a:pt x="1898" y="42"/>
                      </a:lnTo>
                      <a:lnTo>
                        <a:pt x="1884" y="46"/>
                      </a:lnTo>
                      <a:lnTo>
                        <a:pt x="1866" y="48"/>
                      </a:lnTo>
                      <a:lnTo>
                        <a:pt x="1846" y="50"/>
                      </a:lnTo>
                      <a:lnTo>
                        <a:pt x="1822" y="52"/>
                      </a:lnTo>
                      <a:lnTo>
                        <a:pt x="1794" y="50"/>
                      </a:lnTo>
                      <a:lnTo>
                        <a:pt x="1794" y="50"/>
                      </a:lnTo>
                      <a:lnTo>
                        <a:pt x="1766" y="48"/>
                      </a:lnTo>
                      <a:lnTo>
                        <a:pt x="1744" y="48"/>
                      </a:lnTo>
                      <a:lnTo>
                        <a:pt x="1724" y="52"/>
                      </a:lnTo>
                      <a:lnTo>
                        <a:pt x="1708" y="54"/>
                      </a:lnTo>
                      <a:lnTo>
                        <a:pt x="1678" y="60"/>
                      </a:lnTo>
                      <a:lnTo>
                        <a:pt x="1660" y="60"/>
                      </a:lnTo>
                      <a:lnTo>
                        <a:pt x="1638" y="60"/>
                      </a:lnTo>
                      <a:lnTo>
                        <a:pt x="1638" y="60"/>
                      </a:lnTo>
                      <a:lnTo>
                        <a:pt x="1622" y="58"/>
                      </a:lnTo>
                      <a:lnTo>
                        <a:pt x="1616" y="56"/>
                      </a:lnTo>
                      <a:lnTo>
                        <a:pt x="1618" y="54"/>
                      </a:lnTo>
                      <a:lnTo>
                        <a:pt x="1628" y="52"/>
                      </a:lnTo>
                      <a:lnTo>
                        <a:pt x="1692" y="46"/>
                      </a:lnTo>
                      <a:lnTo>
                        <a:pt x="1692" y="46"/>
                      </a:lnTo>
                      <a:lnTo>
                        <a:pt x="1734" y="44"/>
                      </a:lnTo>
                      <a:lnTo>
                        <a:pt x="1794" y="42"/>
                      </a:lnTo>
                      <a:lnTo>
                        <a:pt x="1852" y="38"/>
                      </a:lnTo>
                      <a:lnTo>
                        <a:pt x="1894" y="34"/>
                      </a:lnTo>
                      <a:lnTo>
                        <a:pt x="1894" y="34"/>
                      </a:lnTo>
                      <a:lnTo>
                        <a:pt x="1900" y="32"/>
                      </a:lnTo>
                      <a:lnTo>
                        <a:pt x="1902" y="32"/>
                      </a:lnTo>
                      <a:lnTo>
                        <a:pt x="1902" y="30"/>
                      </a:lnTo>
                      <a:lnTo>
                        <a:pt x="1898" y="28"/>
                      </a:lnTo>
                      <a:lnTo>
                        <a:pt x="1882" y="24"/>
                      </a:lnTo>
                      <a:lnTo>
                        <a:pt x="1858" y="20"/>
                      </a:lnTo>
                      <a:lnTo>
                        <a:pt x="1798" y="12"/>
                      </a:lnTo>
                      <a:lnTo>
                        <a:pt x="1732" y="6"/>
                      </a:lnTo>
                      <a:lnTo>
                        <a:pt x="1732" y="6"/>
                      </a:lnTo>
                      <a:lnTo>
                        <a:pt x="1686" y="2"/>
                      </a:lnTo>
                      <a:lnTo>
                        <a:pt x="1648" y="0"/>
                      </a:lnTo>
                      <a:lnTo>
                        <a:pt x="1618" y="2"/>
                      </a:lnTo>
                      <a:lnTo>
                        <a:pt x="1594" y="2"/>
                      </a:lnTo>
                      <a:lnTo>
                        <a:pt x="1552" y="6"/>
                      </a:lnTo>
                      <a:lnTo>
                        <a:pt x="1528" y="8"/>
                      </a:lnTo>
                      <a:lnTo>
                        <a:pt x="1504" y="6"/>
                      </a:lnTo>
                      <a:lnTo>
                        <a:pt x="1504" y="6"/>
                      </a:lnTo>
                      <a:lnTo>
                        <a:pt x="1480" y="6"/>
                      </a:lnTo>
                      <a:lnTo>
                        <a:pt x="1466" y="8"/>
                      </a:lnTo>
                      <a:lnTo>
                        <a:pt x="1460" y="10"/>
                      </a:lnTo>
                      <a:lnTo>
                        <a:pt x="1458" y="14"/>
                      </a:lnTo>
                      <a:lnTo>
                        <a:pt x="1458" y="16"/>
                      </a:lnTo>
                      <a:lnTo>
                        <a:pt x="1458" y="18"/>
                      </a:lnTo>
                      <a:lnTo>
                        <a:pt x="1452" y="18"/>
                      </a:lnTo>
                      <a:lnTo>
                        <a:pt x="1442" y="16"/>
                      </a:lnTo>
                      <a:lnTo>
                        <a:pt x="1442" y="16"/>
                      </a:lnTo>
                      <a:lnTo>
                        <a:pt x="1420" y="12"/>
                      </a:lnTo>
                      <a:lnTo>
                        <a:pt x="1410" y="14"/>
                      </a:lnTo>
                      <a:lnTo>
                        <a:pt x="1400" y="16"/>
                      </a:lnTo>
                      <a:lnTo>
                        <a:pt x="1384" y="18"/>
                      </a:lnTo>
                      <a:lnTo>
                        <a:pt x="1384" y="18"/>
                      </a:lnTo>
                      <a:lnTo>
                        <a:pt x="1374" y="18"/>
                      </a:lnTo>
                      <a:lnTo>
                        <a:pt x="1368" y="20"/>
                      </a:lnTo>
                      <a:lnTo>
                        <a:pt x="1366" y="24"/>
                      </a:lnTo>
                      <a:lnTo>
                        <a:pt x="1366" y="28"/>
                      </a:lnTo>
                      <a:lnTo>
                        <a:pt x="1370" y="32"/>
                      </a:lnTo>
                      <a:lnTo>
                        <a:pt x="1378" y="36"/>
                      </a:lnTo>
                      <a:lnTo>
                        <a:pt x="1388" y="40"/>
                      </a:lnTo>
                      <a:lnTo>
                        <a:pt x="1402" y="44"/>
                      </a:lnTo>
                      <a:lnTo>
                        <a:pt x="1402" y="44"/>
                      </a:lnTo>
                      <a:lnTo>
                        <a:pt x="1412" y="46"/>
                      </a:lnTo>
                      <a:lnTo>
                        <a:pt x="1416" y="46"/>
                      </a:lnTo>
                      <a:lnTo>
                        <a:pt x="1412" y="48"/>
                      </a:lnTo>
                      <a:lnTo>
                        <a:pt x="1406" y="50"/>
                      </a:lnTo>
                      <a:lnTo>
                        <a:pt x="1386" y="52"/>
                      </a:lnTo>
                      <a:lnTo>
                        <a:pt x="1378" y="54"/>
                      </a:lnTo>
                      <a:lnTo>
                        <a:pt x="1372" y="56"/>
                      </a:lnTo>
                      <a:lnTo>
                        <a:pt x="1372" y="56"/>
                      </a:lnTo>
                      <a:lnTo>
                        <a:pt x="1356" y="62"/>
                      </a:lnTo>
                      <a:lnTo>
                        <a:pt x="1332" y="64"/>
                      </a:lnTo>
                      <a:lnTo>
                        <a:pt x="1318" y="66"/>
                      </a:lnTo>
                      <a:lnTo>
                        <a:pt x="1304" y="64"/>
                      </a:lnTo>
                      <a:lnTo>
                        <a:pt x="1290" y="62"/>
                      </a:lnTo>
                      <a:lnTo>
                        <a:pt x="1278" y="56"/>
                      </a:lnTo>
                      <a:lnTo>
                        <a:pt x="1278" y="56"/>
                      </a:lnTo>
                      <a:lnTo>
                        <a:pt x="1254" y="46"/>
                      </a:lnTo>
                      <a:lnTo>
                        <a:pt x="1242" y="42"/>
                      </a:lnTo>
                      <a:lnTo>
                        <a:pt x="1228" y="38"/>
                      </a:lnTo>
                      <a:lnTo>
                        <a:pt x="1212" y="36"/>
                      </a:lnTo>
                      <a:lnTo>
                        <a:pt x="1194" y="34"/>
                      </a:lnTo>
                      <a:lnTo>
                        <a:pt x="1176" y="36"/>
                      </a:lnTo>
                      <a:lnTo>
                        <a:pt x="1154" y="38"/>
                      </a:lnTo>
                      <a:lnTo>
                        <a:pt x="1154" y="38"/>
                      </a:lnTo>
                      <a:lnTo>
                        <a:pt x="1114" y="44"/>
                      </a:lnTo>
                      <a:lnTo>
                        <a:pt x="1078" y="48"/>
                      </a:lnTo>
                      <a:lnTo>
                        <a:pt x="1064" y="50"/>
                      </a:lnTo>
                      <a:lnTo>
                        <a:pt x="1054" y="54"/>
                      </a:lnTo>
                      <a:lnTo>
                        <a:pt x="1048" y="56"/>
                      </a:lnTo>
                      <a:lnTo>
                        <a:pt x="1048" y="58"/>
                      </a:lnTo>
                      <a:lnTo>
                        <a:pt x="1048" y="60"/>
                      </a:lnTo>
                      <a:lnTo>
                        <a:pt x="1048" y="60"/>
                      </a:lnTo>
                      <a:lnTo>
                        <a:pt x="1054" y="64"/>
                      </a:lnTo>
                      <a:lnTo>
                        <a:pt x="1062" y="66"/>
                      </a:lnTo>
                      <a:lnTo>
                        <a:pt x="1092" y="68"/>
                      </a:lnTo>
                      <a:lnTo>
                        <a:pt x="1128" y="66"/>
                      </a:lnTo>
                      <a:lnTo>
                        <a:pt x="1170" y="66"/>
                      </a:lnTo>
                      <a:lnTo>
                        <a:pt x="1170" y="66"/>
                      </a:lnTo>
                      <a:lnTo>
                        <a:pt x="1208" y="68"/>
                      </a:lnTo>
                      <a:lnTo>
                        <a:pt x="1246" y="72"/>
                      </a:lnTo>
                      <a:lnTo>
                        <a:pt x="1280" y="76"/>
                      </a:lnTo>
                      <a:lnTo>
                        <a:pt x="1314" y="82"/>
                      </a:lnTo>
                      <a:lnTo>
                        <a:pt x="1314" y="82"/>
                      </a:lnTo>
                      <a:lnTo>
                        <a:pt x="1326" y="86"/>
                      </a:lnTo>
                      <a:lnTo>
                        <a:pt x="1332" y="88"/>
                      </a:lnTo>
                      <a:lnTo>
                        <a:pt x="1332" y="90"/>
                      </a:lnTo>
                      <a:lnTo>
                        <a:pt x="1332" y="90"/>
                      </a:lnTo>
                      <a:lnTo>
                        <a:pt x="1326" y="92"/>
                      </a:lnTo>
                      <a:lnTo>
                        <a:pt x="1308" y="92"/>
                      </a:lnTo>
                      <a:lnTo>
                        <a:pt x="1294" y="90"/>
                      </a:lnTo>
                      <a:lnTo>
                        <a:pt x="1282" y="88"/>
                      </a:lnTo>
                      <a:lnTo>
                        <a:pt x="1282" y="88"/>
                      </a:lnTo>
                      <a:lnTo>
                        <a:pt x="1268" y="84"/>
                      </a:lnTo>
                      <a:lnTo>
                        <a:pt x="1252" y="82"/>
                      </a:lnTo>
                      <a:lnTo>
                        <a:pt x="1214" y="78"/>
                      </a:lnTo>
                      <a:lnTo>
                        <a:pt x="1110" y="74"/>
                      </a:lnTo>
                      <a:lnTo>
                        <a:pt x="1110" y="74"/>
                      </a:lnTo>
                      <a:lnTo>
                        <a:pt x="1092" y="76"/>
                      </a:lnTo>
                      <a:lnTo>
                        <a:pt x="1090" y="76"/>
                      </a:lnTo>
                      <a:lnTo>
                        <a:pt x="1092" y="78"/>
                      </a:lnTo>
                      <a:lnTo>
                        <a:pt x="1106" y="84"/>
                      </a:lnTo>
                      <a:lnTo>
                        <a:pt x="1126" y="92"/>
                      </a:lnTo>
                      <a:lnTo>
                        <a:pt x="1148" y="100"/>
                      </a:lnTo>
                      <a:lnTo>
                        <a:pt x="1164" y="108"/>
                      </a:lnTo>
                      <a:lnTo>
                        <a:pt x="1168" y="110"/>
                      </a:lnTo>
                      <a:lnTo>
                        <a:pt x="1168" y="114"/>
                      </a:lnTo>
                      <a:lnTo>
                        <a:pt x="1164" y="116"/>
                      </a:lnTo>
                      <a:lnTo>
                        <a:pt x="1154" y="116"/>
                      </a:lnTo>
                      <a:lnTo>
                        <a:pt x="1154" y="116"/>
                      </a:lnTo>
                      <a:lnTo>
                        <a:pt x="1146" y="118"/>
                      </a:lnTo>
                      <a:lnTo>
                        <a:pt x="1142" y="120"/>
                      </a:lnTo>
                      <a:lnTo>
                        <a:pt x="1138" y="122"/>
                      </a:lnTo>
                      <a:lnTo>
                        <a:pt x="1138" y="126"/>
                      </a:lnTo>
                      <a:lnTo>
                        <a:pt x="1136" y="132"/>
                      </a:lnTo>
                      <a:lnTo>
                        <a:pt x="1138" y="140"/>
                      </a:lnTo>
                      <a:lnTo>
                        <a:pt x="1142" y="148"/>
                      </a:lnTo>
                      <a:lnTo>
                        <a:pt x="1142" y="156"/>
                      </a:lnTo>
                      <a:lnTo>
                        <a:pt x="1142" y="158"/>
                      </a:lnTo>
                      <a:lnTo>
                        <a:pt x="1140" y="160"/>
                      </a:lnTo>
                      <a:lnTo>
                        <a:pt x="1136" y="162"/>
                      </a:lnTo>
                      <a:lnTo>
                        <a:pt x="1132" y="164"/>
                      </a:lnTo>
                      <a:lnTo>
                        <a:pt x="1132" y="164"/>
                      </a:lnTo>
                      <a:lnTo>
                        <a:pt x="1122" y="164"/>
                      </a:lnTo>
                      <a:lnTo>
                        <a:pt x="1114" y="162"/>
                      </a:lnTo>
                      <a:lnTo>
                        <a:pt x="1108" y="158"/>
                      </a:lnTo>
                      <a:lnTo>
                        <a:pt x="1102" y="152"/>
                      </a:lnTo>
                      <a:lnTo>
                        <a:pt x="1094" y="146"/>
                      </a:lnTo>
                      <a:lnTo>
                        <a:pt x="1084" y="142"/>
                      </a:lnTo>
                      <a:lnTo>
                        <a:pt x="1070" y="136"/>
                      </a:lnTo>
                      <a:lnTo>
                        <a:pt x="1052" y="132"/>
                      </a:lnTo>
                      <a:lnTo>
                        <a:pt x="1052" y="132"/>
                      </a:lnTo>
                      <a:lnTo>
                        <a:pt x="1034" y="128"/>
                      </a:lnTo>
                      <a:lnTo>
                        <a:pt x="1016" y="124"/>
                      </a:lnTo>
                      <a:lnTo>
                        <a:pt x="986" y="114"/>
                      </a:lnTo>
                      <a:lnTo>
                        <a:pt x="954" y="104"/>
                      </a:lnTo>
                      <a:lnTo>
                        <a:pt x="936" y="100"/>
                      </a:lnTo>
                      <a:lnTo>
                        <a:pt x="916" y="98"/>
                      </a:lnTo>
                      <a:lnTo>
                        <a:pt x="916" y="98"/>
                      </a:lnTo>
                      <a:lnTo>
                        <a:pt x="896" y="98"/>
                      </a:lnTo>
                      <a:lnTo>
                        <a:pt x="884" y="100"/>
                      </a:lnTo>
                      <a:lnTo>
                        <a:pt x="876" y="102"/>
                      </a:lnTo>
                      <a:lnTo>
                        <a:pt x="874" y="104"/>
                      </a:lnTo>
                      <a:lnTo>
                        <a:pt x="874" y="106"/>
                      </a:lnTo>
                      <a:lnTo>
                        <a:pt x="876" y="112"/>
                      </a:lnTo>
                      <a:lnTo>
                        <a:pt x="884" y="118"/>
                      </a:lnTo>
                      <a:lnTo>
                        <a:pt x="914" y="138"/>
                      </a:lnTo>
                      <a:lnTo>
                        <a:pt x="914" y="138"/>
                      </a:lnTo>
                      <a:lnTo>
                        <a:pt x="926" y="146"/>
                      </a:lnTo>
                      <a:lnTo>
                        <a:pt x="928" y="148"/>
                      </a:lnTo>
                      <a:lnTo>
                        <a:pt x="928" y="150"/>
                      </a:lnTo>
                      <a:lnTo>
                        <a:pt x="922" y="150"/>
                      </a:lnTo>
                      <a:lnTo>
                        <a:pt x="912" y="148"/>
                      </a:lnTo>
                      <a:lnTo>
                        <a:pt x="900" y="148"/>
                      </a:lnTo>
                      <a:lnTo>
                        <a:pt x="888" y="148"/>
                      </a:lnTo>
                      <a:lnTo>
                        <a:pt x="884" y="148"/>
                      </a:lnTo>
                      <a:lnTo>
                        <a:pt x="882" y="150"/>
                      </a:lnTo>
                      <a:lnTo>
                        <a:pt x="882" y="154"/>
                      </a:lnTo>
                      <a:lnTo>
                        <a:pt x="884" y="158"/>
                      </a:lnTo>
                      <a:lnTo>
                        <a:pt x="884" y="158"/>
                      </a:lnTo>
                      <a:lnTo>
                        <a:pt x="886" y="160"/>
                      </a:lnTo>
                      <a:lnTo>
                        <a:pt x="886" y="162"/>
                      </a:lnTo>
                      <a:lnTo>
                        <a:pt x="878" y="160"/>
                      </a:lnTo>
                      <a:lnTo>
                        <a:pt x="866" y="156"/>
                      </a:lnTo>
                      <a:lnTo>
                        <a:pt x="850" y="150"/>
                      </a:lnTo>
                      <a:lnTo>
                        <a:pt x="834" y="148"/>
                      </a:lnTo>
                      <a:lnTo>
                        <a:pt x="824" y="148"/>
                      </a:lnTo>
                      <a:lnTo>
                        <a:pt x="814" y="148"/>
                      </a:lnTo>
                      <a:lnTo>
                        <a:pt x="806" y="152"/>
                      </a:lnTo>
                      <a:lnTo>
                        <a:pt x="796" y="156"/>
                      </a:lnTo>
                      <a:lnTo>
                        <a:pt x="788" y="164"/>
                      </a:lnTo>
                      <a:lnTo>
                        <a:pt x="782" y="172"/>
                      </a:lnTo>
                      <a:lnTo>
                        <a:pt x="782" y="172"/>
                      </a:lnTo>
                      <a:lnTo>
                        <a:pt x="770" y="190"/>
                      </a:lnTo>
                      <a:lnTo>
                        <a:pt x="772" y="180"/>
                      </a:lnTo>
                      <a:lnTo>
                        <a:pt x="776" y="168"/>
                      </a:lnTo>
                      <a:lnTo>
                        <a:pt x="776" y="154"/>
                      </a:lnTo>
                      <a:lnTo>
                        <a:pt x="774" y="138"/>
                      </a:lnTo>
                      <a:lnTo>
                        <a:pt x="772" y="132"/>
                      </a:lnTo>
                      <a:lnTo>
                        <a:pt x="766" y="124"/>
                      </a:lnTo>
                      <a:lnTo>
                        <a:pt x="766" y="124"/>
                      </a:lnTo>
                      <a:lnTo>
                        <a:pt x="756" y="114"/>
                      </a:lnTo>
                      <a:lnTo>
                        <a:pt x="746" y="108"/>
                      </a:lnTo>
                      <a:lnTo>
                        <a:pt x="732" y="108"/>
                      </a:lnTo>
                      <a:lnTo>
                        <a:pt x="716" y="110"/>
                      </a:lnTo>
                      <a:lnTo>
                        <a:pt x="672" y="120"/>
                      </a:lnTo>
                      <a:lnTo>
                        <a:pt x="640" y="126"/>
                      </a:lnTo>
                      <a:lnTo>
                        <a:pt x="598" y="130"/>
                      </a:lnTo>
                      <a:lnTo>
                        <a:pt x="598" y="130"/>
                      </a:lnTo>
                      <a:lnTo>
                        <a:pt x="558" y="136"/>
                      </a:lnTo>
                      <a:lnTo>
                        <a:pt x="526" y="140"/>
                      </a:lnTo>
                      <a:lnTo>
                        <a:pt x="502" y="146"/>
                      </a:lnTo>
                      <a:lnTo>
                        <a:pt x="484" y="152"/>
                      </a:lnTo>
                      <a:lnTo>
                        <a:pt x="472" y="156"/>
                      </a:lnTo>
                      <a:lnTo>
                        <a:pt x="466" y="164"/>
                      </a:lnTo>
                      <a:lnTo>
                        <a:pt x="466" y="166"/>
                      </a:lnTo>
                      <a:lnTo>
                        <a:pt x="466" y="170"/>
                      </a:lnTo>
                      <a:lnTo>
                        <a:pt x="470" y="176"/>
                      </a:lnTo>
                      <a:lnTo>
                        <a:pt x="470" y="1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ebas" pitchFamily="2" charset="0"/>
                    <a:ea typeface="ＭＳ Ｐゴシック" pitchFamily="-97" charset="-128"/>
                  </a:endParaRPr>
                </a:p>
              </p:txBody>
            </p:sp>
          </p:grpSp>
          <p:sp>
            <p:nvSpPr>
              <p:cNvPr id="133" name="Freeform 6119"/>
              <p:cNvSpPr>
                <a:spLocks/>
              </p:cNvSpPr>
              <p:nvPr/>
            </p:nvSpPr>
            <p:spPr bwMode="auto">
              <a:xfrm>
                <a:off x="2402840" y="3076893"/>
                <a:ext cx="17780" cy="27940"/>
              </a:xfrm>
              <a:custGeom>
                <a:avLst/>
                <a:gdLst/>
                <a:ahLst/>
                <a:cxnLst>
                  <a:cxn ang="0">
                    <a:pos x="22" y="36"/>
                  </a:cxn>
                  <a:cxn ang="0">
                    <a:pos x="22" y="36"/>
                  </a:cxn>
                  <a:cxn ang="0">
                    <a:pos x="26" y="32"/>
                  </a:cxn>
                  <a:cxn ang="0">
                    <a:pos x="28" y="28"/>
                  </a:cxn>
                  <a:cxn ang="0">
                    <a:pos x="26" y="22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16" y="10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6" y="4"/>
                  </a:cxn>
                  <a:cxn ang="0">
                    <a:pos x="6" y="12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0" y="28"/>
                  </a:cxn>
                  <a:cxn ang="0">
                    <a:pos x="2" y="32"/>
                  </a:cxn>
                  <a:cxn ang="0">
                    <a:pos x="6" y="36"/>
                  </a:cxn>
                  <a:cxn ang="0">
                    <a:pos x="12" y="42"/>
                  </a:cxn>
                  <a:cxn ang="0">
                    <a:pos x="12" y="42"/>
                  </a:cxn>
                  <a:cxn ang="0">
                    <a:pos x="16" y="44"/>
                  </a:cxn>
                  <a:cxn ang="0">
                    <a:pos x="18" y="42"/>
                  </a:cxn>
                  <a:cxn ang="0">
                    <a:pos x="22" y="36"/>
                  </a:cxn>
                  <a:cxn ang="0">
                    <a:pos x="22" y="36"/>
                  </a:cxn>
                </a:cxnLst>
                <a:rect l="0" t="0" r="r" b="b"/>
                <a:pathLst>
                  <a:path w="28" h="44">
                    <a:moveTo>
                      <a:pt x="22" y="36"/>
                    </a:moveTo>
                    <a:lnTo>
                      <a:pt x="22" y="36"/>
                    </a:lnTo>
                    <a:lnTo>
                      <a:pt x="26" y="32"/>
                    </a:lnTo>
                    <a:lnTo>
                      <a:pt x="28" y="28"/>
                    </a:lnTo>
                    <a:lnTo>
                      <a:pt x="26" y="22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6" y="36"/>
                    </a:lnTo>
                    <a:lnTo>
                      <a:pt x="12" y="42"/>
                    </a:lnTo>
                    <a:lnTo>
                      <a:pt x="12" y="42"/>
                    </a:lnTo>
                    <a:lnTo>
                      <a:pt x="16" y="44"/>
                    </a:lnTo>
                    <a:lnTo>
                      <a:pt x="18" y="42"/>
                    </a:lnTo>
                    <a:lnTo>
                      <a:pt x="22" y="36"/>
                    </a:lnTo>
                    <a:lnTo>
                      <a:pt x="22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4" name="Freeform 6120"/>
              <p:cNvSpPr>
                <a:spLocks/>
              </p:cNvSpPr>
              <p:nvPr/>
            </p:nvSpPr>
            <p:spPr bwMode="auto">
              <a:xfrm>
                <a:off x="2655570" y="3485833"/>
                <a:ext cx="5080" cy="10160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2" y="6"/>
                  </a:cxn>
                  <a:cxn ang="0">
                    <a:pos x="4" y="10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6" y="16"/>
                  </a:cxn>
                  <a:cxn ang="0">
                    <a:pos x="8" y="16"/>
                  </a:cxn>
                  <a:cxn ang="0">
                    <a:pos x="8" y="12"/>
                  </a:cxn>
                  <a:cxn ang="0">
                    <a:pos x="8" y="6"/>
                  </a:cxn>
                  <a:cxn ang="0">
                    <a:pos x="8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</a:cxnLst>
                <a:rect l="0" t="0" r="r" b="b"/>
                <a:pathLst>
                  <a:path w="8" h="16">
                    <a:moveTo>
                      <a:pt x="2" y="6"/>
                    </a:moveTo>
                    <a:lnTo>
                      <a:pt x="2" y="6"/>
                    </a:lnTo>
                    <a:lnTo>
                      <a:pt x="4" y="10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5" name="Freeform 6121"/>
              <p:cNvSpPr>
                <a:spLocks/>
              </p:cNvSpPr>
              <p:nvPr/>
            </p:nvSpPr>
            <p:spPr bwMode="auto">
              <a:xfrm>
                <a:off x="2503170" y="3153093"/>
                <a:ext cx="13970" cy="2032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6" y="8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6" y="12"/>
                  </a:cxn>
                  <a:cxn ang="0">
                    <a:pos x="16" y="16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8" y="28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12" y="28"/>
                  </a:cxn>
                  <a:cxn ang="0">
                    <a:pos x="12" y="28"/>
                  </a:cxn>
                  <a:cxn ang="0">
                    <a:pos x="18" y="22"/>
                  </a:cxn>
                  <a:cxn ang="0">
                    <a:pos x="20" y="18"/>
                  </a:cxn>
                  <a:cxn ang="0">
                    <a:pos x="22" y="12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20" y="2"/>
                  </a:cxn>
                  <a:cxn ang="0">
                    <a:pos x="18" y="2"/>
                  </a:cxn>
                  <a:cxn ang="0">
                    <a:pos x="12" y="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2" h="32">
                    <a:moveTo>
                      <a:pt x="6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6" y="1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8" y="28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6" name="Freeform 6122"/>
              <p:cNvSpPr>
                <a:spLocks/>
              </p:cNvSpPr>
              <p:nvPr/>
            </p:nvSpPr>
            <p:spPr bwMode="auto">
              <a:xfrm>
                <a:off x="2520950" y="3201353"/>
                <a:ext cx="17780" cy="12700"/>
              </a:xfrm>
              <a:custGeom>
                <a:avLst/>
                <a:gdLst/>
                <a:ahLst/>
                <a:cxnLst>
                  <a:cxn ang="0">
                    <a:pos x="24" y="4"/>
                  </a:cxn>
                  <a:cxn ang="0">
                    <a:pos x="24" y="4"/>
                  </a:cxn>
                  <a:cxn ang="0">
                    <a:pos x="22" y="6"/>
                  </a:cxn>
                  <a:cxn ang="0">
                    <a:pos x="20" y="8"/>
                  </a:cxn>
                  <a:cxn ang="0">
                    <a:pos x="16" y="6"/>
                  </a:cxn>
                  <a:cxn ang="0">
                    <a:pos x="10" y="6"/>
                  </a:cxn>
                  <a:cxn ang="0">
                    <a:pos x="6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4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16"/>
                  </a:cxn>
                  <a:cxn ang="0">
                    <a:pos x="24" y="14"/>
                  </a:cxn>
                  <a:cxn ang="0">
                    <a:pos x="26" y="10"/>
                  </a:cxn>
                  <a:cxn ang="0">
                    <a:pos x="28" y="6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24" y="4"/>
                  </a:cxn>
                  <a:cxn ang="0">
                    <a:pos x="24" y="4"/>
                  </a:cxn>
                </a:cxnLst>
                <a:rect l="0" t="0" r="r" b="b"/>
                <a:pathLst>
                  <a:path w="28" h="20">
                    <a:moveTo>
                      <a:pt x="24" y="4"/>
                    </a:moveTo>
                    <a:lnTo>
                      <a:pt x="24" y="4"/>
                    </a:lnTo>
                    <a:lnTo>
                      <a:pt x="22" y="6"/>
                    </a:lnTo>
                    <a:lnTo>
                      <a:pt x="20" y="8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26" y="10"/>
                    </a:lnTo>
                    <a:lnTo>
                      <a:pt x="28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7" name="Freeform 6123"/>
              <p:cNvSpPr>
                <a:spLocks/>
              </p:cNvSpPr>
              <p:nvPr/>
            </p:nvSpPr>
            <p:spPr bwMode="auto">
              <a:xfrm>
                <a:off x="2531110" y="3276283"/>
                <a:ext cx="12700" cy="7620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6"/>
                  </a:cxn>
                  <a:cxn ang="0">
                    <a:pos x="8" y="10"/>
                  </a:cxn>
                  <a:cxn ang="0">
                    <a:pos x="16" y="12"/>
                  </a:cxn>
                  <a:cxn ang="0">
                    <a:pos x="18" y="12"/>
                  </a:cxn>
                  <a:cxn ang="0">
                    <a:pos x="20" y="10"/>
                  </a:cxn>
                  <a:cxn ang="0">
                    <a:pos x="20" y="10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10"/>
                    </a:lnTo>
                    <a:lnTo>
                      <a:pt x="18" y="8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8" y="10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20" y="10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8" name="Freeform 6124"/>
              <p:cNvSpPr>
                <a:spLocks/>
              </p:cNvSpPr>
              <p:nvPr/>
            </p:nvSpPr>
            <p:spPr bwMode="auto">
              <a:xfrm>
                <a:off x="2413000" y="3019743"/>
                <a:ext cx="22860" cy="34290"/>
              </a:xfrm>
              <a:custGeom>
                <a:avLst/>
                <a:gdLst/>
                <a:ahLst/>
                <a:cxnLst>
                  <a:cxn ang="0">
                    <a:pos x="34" y="36"/>
                  </a:cxn>
                  <a:cxn ang="0">
                    <a:pos x="34" y="36"/>
                  </a:cxn>
                  <a:cxn ang="0">
                    <a:pos x="36" y="32"/>
                  </a:cxn>
                  <a:cxn ang="0">
                    <a:pos x="36" y="26"/>
                  </a:cxn>
                  <a:cxn ang="0">
                    <a:pos x="34" y="2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6" y="14"/>
                  </a:cxn>
                  <a:cxn ang="0">
                    <a:pos x="22" y="8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6" y="6"/>
                  </a:cxn>
                  <a:cxn ang="0">
                    <a:pos x="18" y="10"/>
                  </a:cxn>
                  <a:cxn ang="0">
                    <a:pos x="20" y="14"/>
                  </a:cxn>
                  <a:cxn ang="0">
                    <a:pos x="26" y="18"/>
                  </a:cxn>
                  <a:cxn ang="0">
                    <a:pos x="26" y="18"/>
                  </a:cxn>
                  <a:cxn ang="0">
                    <a:pos x="30" y="22"/>
                  </a:cxn>
                  <a:cxn ang="0">
                    <a:pos x="30" y="24"/>
                  </a:cxn>
                  <a:cxn ang="0">
                    <a:pos x="28" y="30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40"/>
                  </a:cxn>
                  <a:cxn ang="0">
                    <a:pos x="24" y="44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8"/>
                  </a:cxn>
                  <a:cxn ang="0">
                    <a:pos x="26" y="54"/>
                  </a:cxn>
                  <a:cxn ang="0">
                    <a:pos x="26" y="54"/>
                  </a:cxn>
                  <a:cxn ang="0">
                    <a:pos x="28" y="54"/>
                  </a:cxn>
                  <a:cxn ang="0">
                    <a:pos x="28" y="54"/>
                  </a:cxn>
                  <a:cxn ang="0">
                    <a:pos x="30" y="48"/>
                  </a:cxn>
                  <a:cxn ang="0">
                    <a:pos x="30" y="40"/>
                  </a:cxn>
                  <a:cxn ang="0">
                    <a:pos x="34" y="36"/>
                  </a:cxn>
                  <a:cxn ang="0">
                    <a:pos x="34" y="36"/>
                  </a:cxn>
                </a:cxnLst>
                <a:rect l="0" t="0" r="r" b="b"/>
                <a:pathLst>
                  <a:path w="36" h="54">
                    <a:moveTo>
                      <a:pt x="34" y="36"/>
                    </a:moveTo>
                    <a:lnTo>
                      <a:pt x="34" y="36"/>
                    </a:lnTo>
                    <a:lnTo>
                      <a:pt x="36" y="32"/>
                    </a:lnTo>
                    <a:lnTo>
                      <a:pt x="36" y="26"/>
                    </a:lnTo>
                    <a:lnTo>
                      <a:pt x="34" y="2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6" y="14"/>
                    </a:lnTo>
                    <a:lnTo>
                      <a:pt x="22" y="8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lnTo>
                      <a:pt x="20" y="14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28" y="30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6" y="40"/>
                    </a:lnTo>
                    <a:lnTo>
                      <a:pt x="24" y="44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8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28" y="54"/>
                    </a:lnTo>
                    <a:lnTo>
                      <a:pt x="30" y="48"/>
                    </a:lnTo>
                    <a:lnTo>
                      <a:pt x="30" y="40"/>
                    </a:lnTo>
                    <a:lnTo>
                      <a:pt x="34" y="36"/>
                    </a:lnTo>
                    <a:lnTo>
                      <a:pt x="34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39" name="Freeform 6125"/>
              <p:cNvSpPr>
                <a:spLocks/>
              </p:cNvSpPr>
              <p:nvPr/>
            </p:nvSpPr>
            <p:spPr bwMode="auto">
              <a:xfrm>
                <a:off x="2393950" y="3161983"/>
                <a:ext cx="7620" cy="2540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8" y="4"/>
                  </a:cxn>
                  <a:cxn ang="0">
                    <a:pos x="12" y="4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2" h="4">
                    <a:moveTo>
                      <a:pt x="4" y="4"/>
                    </a:moveTo>
                    <a:lnTo>
                      <a:pt x="4" y="4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0" name="Freeform 6126"/>
              <p:cNvSpPr>
                <a:spLocks/>
              </p:cNvSpPr>
              <p:nvPr/>
            </p:nvSpPr>
            <p:spPr bwMode="auto">
              <a:xfrm>
                <a:off x="2414270" y="3106103"/>
                <a:ext cx="11430" cy="16510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6" y="24"/>
                  </a:cxn>
                  <a:cxn ang="0">
                    <a:pos x="18" y="22"/>
                  </a:cxn>
                  <a:cxn ang="0">
                    <a:pos x="18" y="1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24"/>
                  </a:cxn>
                  <a:cxn ang="0">
                    <a:pos x="8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18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1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1" name="Freeform 6127"/>
              <p:cNvSpPr>
                <a:spLocks/>
              </p:cNvSpPr>
              <p:nvPr/>
            </p:nvSpPr>
            <p:spPr bwMode="auto">
              <a:xfrm>
                <a:off x="2404110" y="3165793"/>
                <a:ext cx="889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0" y="4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2" name="Freeform 6128"/>
              <p:cNvSpPr>
                <a:spLocks/>
              </p:cNvSpPr>
              <p:nvPr/>
            </p:nvSpPr>
            <p:spPr bwMode="auto">
              <a:xfrm>
                <a:off x="2461260" y="3125153"/>
                <a:ext cx="7620" cy="762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12" h="12">
                    <a:moveTo>
                      <a:pt x="0" y="2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3" name="Freeform 6129"/>
              <p:cNvSpPr>
                <a:spLocks/>
              </p:cNvSpPr>
              <p:nvPr/>
            </p:nvSpPr>
            <p:spPr bwMode="auto">
              <a:xfrm>
                <a:off x="2512060" y="2538413"/>
                <a:ext cx="54610" cy="21590"/>
              </a:xfrm>
              <a:custGeom>
                <a:avLst/>
                <a:gdLst/>
                <a:ahLst/>
                <a:cxnLst>
                  <a:cxn ang="0">
                    <a:pos x="70" y="4"/>
                  </a:cxn>
                  <a:cxn ang="0">
                    <a:pos x="70" y="4"/>
                  </a:cxn>
                  <a:cxn ang="0">
                    <a:pos x="74" y="0"/>
                  </a:cxn>
                  <a:cxn ang="0">
                    <a:pos x="74" y="0"/>
                  </a:cxn>
                  <a:cxn ang="0">
                    <a:pos x="72" y="0"/>
                  </a:cxn>
                  <a:cxn ang="0">
                    <a:pos x="68" y="0"/>
                  </a:cxn>
                  <a:cxn ang="0">
                    <a:pos x="62" y="6"/>
                  </a:cxn>
                  <a:cxn ang="0">
                    <a:pos x="62" y="6"/>
                  </a:cxn>
                  <a:cxn ang="0">
                    <a:pos x="54" y="10"/>
                  </a:cxn>
                  <a:cxn ang="0">
                    <a:pos x="46" y="10"/>
                  </a:cxn>
                  <a:cxn ang="0">
                    <a:pos x="40" y="10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2" y="14"/>
                  </a:cxn>
                  <a:cxn ang="0">
                    <a:pos x="30" y="12"/>
                  </a:cxn>
                  <a:cxn ang="0">
                    <a:pos x="26" y="1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4"/>
                  </a:cxn>
                  <a:cxn ang="0">
                    <a:pos x="14" y="16"/>
                  </a:cxn>
                  <a:cxn ang="0">
                    <a:pos x="12" y="18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2" y="26"/>
                  </a:cxn>
                  <a:cxn ang="0">
                    <a:pos x="0" y="28"/>
                  </a:cxn>
                  <a:cxn ang="0">
                    <a:pos x="2" y="3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3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12" y="34"/>
                  </a:cxn>
                  <a:cxn ang="0">
                    <a:pos x="16" y="32"/>
                  </a:cxn>
                  <a:cxn ang="0">
                    <a:pos x="18" y="32"/>
                  </a:cxn>
                  <a:cxn ang="0">
                    <a:pos x="18" y="32"/>
                  </a:cxn>
                  <a:cxn ang="0">
                    <a:pos x="18" y="30"/>
                  </a:cxn>
                  <a:cxn ang="0">
                    <a:pos x="22" y="28"/>
                  </a:cxn>
                  <a:cxn ang="0">
                    <a:pos x="28" y="26"/>
                  </a:cxn>
                  <a:cxn ang="0">
                    <a:pos x="34" y="26"/>
                  </a:cxn>
                  <a:cxn ang="0">
                    <a:pos x="34" y="26"/>
                  </a:cxn>
                  <a:cxn ang="0">
                    <a:pos x="42" y="24"/>
                  </a:cxn>
                  <a:cxn ang="0">
                    <a:pos x="52" y="22"/>
                  </a:cxn>
                  <a:cxn ang="0">
                    <a:pos x="52" y="22"/>
                  </a:cxn>
                  <a:cxn ang="0">
                    <a:pos x="68" y="16"/>
                  </a:cxn>
                  <a:cxn ang="0">
                    <a:pos x="82" y="10"/>
                  </a:cxn>
                  <a:cxn ang="0">
                    <a:pos x="82" y="10"/>
                  </a:cxn>
                  <a:cxn ang="0">
                    <a:pos x="86" y="6"/>
                  </a:cxn>
                  <a:cxn ang="0">
                    <a:pos x="86" y="6"/>
                  </a:cxn>
                  <a:cxn ang="0">
                    <a:pos x="84" y="4"/>
                  </a:cxn>
                  <a:cxn ang="0">
                    <a:pos x="82" y="6"/>
                  </a:cxn>
                  <a:cxn ang="0">
                    <a:pos x="82" y="6"/>
                  </a:cxn>
                  <a:cxn ang="0">
                    <a:pos x="78" y="8"/>
                  </a:cxn>
                  <a:cxn ang="0">
                    <a:pos x="74" y="8"/>
                  </a:cxn>
                  <a:cxn ang="0">
                    <a:pos x="70" y="8"/>
                  </a:cxn>
                  <a:cxn ang="0">
                    <a:pos x="66" y="10"/>
                  </a:cxn>
                  <a:cxn ang="0">
                    <a:pos x="66" y="10"/>
                  </a:cxn>
                  <a:cxn ang="0">
                    <a:pos x="62" y="14"/>
                  </a:cxn>
                  <a:cxn ang="0">
                    <a:pos x="60" y="12"/>
                  </a:cxn>
                  <a:cxn ang="0">
                    <a:pos x="64" y="10"/>
                  </a:cxn>
                  <a:cxn ang="0">
                    <a:pos x="70" y="4"/>
                  </a:cxn>
                  <a:cxn ang="0">
                    <a:pos x="70" y="4"/>
                  </a:cxn>
                </a:cxnLst>
                <a:rect l="0" t="0" r="r" b="b"/>
                <a:pathLst>
                  <a:path w="86" h="34">
                    <a:moveTo>
                      <a:pt x="70" y="4"/>
                    </a:moveTo>
                    <a:lnTo>
                      <a:pt x="70" y="4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68" y="0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54" y="10"/>
                    </a:lnTo>
                    <a:lnTo>
                      <a:pt x="46" y="10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2" y="1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12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22" y="28"/>
                    </a:lnTo>
                    <a:lnTo>
                      <a:pt x="28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42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68" y="16"/>
                    </a:lnTo>
                    <a:lnTo>
                      <a:pt x="82" y="10"/>
                    </a:lnTo>
                    <a:lnTo>
                      <a:pt x="82" y="10"/>
                    </a:lnTo>
                    <a:lnTo>
                      <a:pt x="86" y="6"/>
                    </a:lnTo>
                    <a:lnTo>
                      <a:pt x="86" y="6"/>
                    </a:lnTo>
                    <a:lnTo>
                      <a:pt x="84" y="4"/>
                    </a:lnTo>
                    <a:lnTo>
                      <a:pt x="82" y="6"/>
                    </a:lnTo>
                    <a:lnTo>
                      <a:pt x="82" y="6"/>
                    </a:lnTo>
                    <a:lnTo>
                      <a:pt x="78" y="8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4" y="10"/>
                    </a:lnTo>
                    <a:lnTo>
                      <a:pt x="70" y="4"/>
                    </a:lnTo>
                    <a:lnTo>
                      <a:pt x="7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4" name="Freeform 6130"/>
              <p:cNvSpPr>
                <a:spLocks/>
              </p:cNvSpPr>
              <p:nvPr/>
            </p:nvSpPr>
            <p:spPr bwMode="auto">
              <a:xfrm>
                <a:off x="2477770" y="3126423"/>
                <a:ext cx="13970" cy="2540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20" y="38"/>
                  </a:cxn>
                  <a:cxn ang="0">
                    <a:pos x="20" y="38"/>
                  </a:cxn>
                  <a:cxn ang="0">
                    <a:pos x="22" y="40"/>
                  </a:cxn>
                  <a:cxn ang="0">
                    <a:pos x="20" y="34"/>
                  </a:cxn>
                  <a:cxn ang="0">
                    <a:pos x="20" y="34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0" y="10"/>
                  </a:cxn>
                  <a:cxn ang="0">
                    <a:pos x="6" y="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10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22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22" y="4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0" y="10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5" name="Freeform 6131"/>
              <p:cNvSpPr>
                <a:spLocks/>
              </p:cNvSpPr>
              <p:nvPr/>
            </p:nvSpPr>
            <p:spPr bwMode="auto">
              <a:xfrm>
                <a:off x="2534920" y="3165793"/>
                <a:ext cx="10160" cy="5080"/>
              </a:xfrm>
              <a:custGeom>
                <a:avLst/>
                <a:gdLst/>
                <a:ahLst/>
                <a:cxnLst>
                  <a:cxn ang="0">
                    <a:pos x="16" y="6"/>
                  </a:cxn>
                  <a:cxn ang="0">
                    <a:pos x="16" y="6"/>
                  </a:cxn>
                  <a:cxn ang="0">
                    <a:pos x="14" y="2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6" y="6"/>
                  </a:cxn>
                  <a:cxn ang="0">
                    <a:pos x="16" y="6"/>
                  </a:cxn>
                </a:cxnLst>
                <a:rect l="0" t="0" r="r" b="b"/>
                <a:pathLst>
                  <a:path w="16" h="8">
                    <a:moveTo>
                      <a:pt x="16" y="6"/>
                    </a:moveTo>
                    <a:lnTo>
                      <a:pt x="16" y="6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6" name="Freeform 6132"/>
              <p:cNvSpPr>
                <a:spLocks/>
              </p:cNvSpPr>
              <p:nvPr/>
            </p:nvSpPr>
            <p:spPr bwMode="auto">
              <a:xfrm>
                <a:off x="2468880" y="3092133"/>
                <a:ext cx="10160" cy="20320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12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0" y="26"/>
                  </a:cxn>
                  <a:cxn ang="0">
                    <a:pos x="10" y="30"/>
                  </a:cxn>
                  <a:cxn ang="0">
                    <a:pos x="10" y="32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8"/>
                  </a:cxn>
                  <a:cxn ang="0">
                    <a:pos x="16" y="26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8" y="12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6" h="32">
                    <a:moveTo>
                      <a:pt x="4" y="4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0" y="26"/>
                    </a:lnTo>
                    <a:lnTo>
                      <a:pt x="10" y="30"/>
                    </a:lnTo>
                    <a:lnTo>
                      <a:pt x="10" y="32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8" y="1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7" name="Freeform 6133"/>
              <p:cNvSpPr>
                <a:spLocks/>
              </p:cNvSpPr>
              <p:nvPr/>
            </p:nvSpPr>
            <p:spPr bwMode="auto">
              <a:xfrm>
                <a:off x="2442210" y="3064193"/>
                <a:ext cx="16510" cy="34290"/>
              </a:xfrm>
              <a:custGeom>
                <a:avLst/>
                <a:gdLst/>
                <a:ahLst/>
                <a:cxnLst>
                  <a:cxn ang="0">
                    <a:pos x="22" y="16"/>
                  </a:cxn>
                  <a:cxn ang="0">
                    <a:pos x="22" y="16"/>
                  </a:cxn>
                  <a:cxn ang="0">
                    <a:pos x="8" y="4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6"/>
                  </a:cxn>
                  <a:cxn ang="0">
                    <a:pos x="8" y="10"/>
                  </a:cxn>
                  <a:cxn ang="0">
                    <a:pos x="14" y="16"/>
                  </a:cxn>
                  <a:cxn ang="0">
                    <a:pos x="22" y="22"/>
                  </a:cxn>
                  <a:cxn ang="0">
                    <a:pos x="22" y="22"/>
                  </a:cxn>
                  <a:cxn ang="0">
                    <a:pos x="22" y="26"/>
                  </a:cxn>
                  <a:cxn ang="0">
                    <a:pos x="22" y="28"/>
                  </a:cxn>
                  <a:cxn ang="0">
                    <a:pos x="20" y="34"/>
                  </a:cxn>
                  <a:cxn ang="0">
                    <a:pos x="16" y="38"/>
                  </a:cxn>
                  <a:cxn ang="0">
                    <a:pos x="16" y="40"/>
                  </a:cxn>
                  <a:cxn ang="0">
                    <a:pos x="18" y="42"/>
                  </a:cxn>
                  <a:cxn ang="0">
                    <a:pos x="18" y="42"/>
                  </a:cxn>
                  <a:cxn ang="0">
                    <a:pos x="22" y="50"/>
                  </a:cxn>
                  <a:cxn ang="0">
                    <a:pos x="24" y="54"/>
                  </a:cxn>
                  <a:cxn ang="0">
                    <a:pos x="24" y="52"/>
                  </a:cxn>
                  <a:cxn ang="0">
                    <a:pos x="24" y="52"/>
                  </a:cxn>
                  <a:cxn ang="0">
                    <a:pos x="24" y="42"/>
                  </a:cxn>
                  <a:cxn ang="0">
                    <a:pos x="24" y="42"/>
                  </a:cxn>
                  <a:cxn ang="0">
                    <a:pos x="26" y="34"/>
                  </a:cxn>
                  <a:cxn ang="0">
                    <a:pos x="26" y="28"/>
                  </a:cxn>
                  <a:cxn ang="0">
                    <a:pos x="26" y="22"/>
                  </a:cxn>
                  <a:cxn ang="0">
                    <a:pos x="22" y="16"/>
                  </a:cxn>
                  <a:cxn ang="0">
                    <a:pos x="22" y="16"/>
                  </a:cxn>
                </a:cxnLst>
                <a:rect l="0" t="0" r="r" b="b"/>
                <a:pathLst>
                  <a:path w="26" h="54">
                    <a:moveTo>
                      <a:pt x="22" y="16"/>
                    </a:moveTo>
                    <a:lnTo>
                      <a:pt x="22" y="1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8" y="10"/>
                    </a:lnTo>
                    <a:lnTo>
                      <a:pt x="14" y="16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20" y="34"/>
                    </a:lnTo>
                    <a:lnTo>
                      <a:pt x="16" y="38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22" y="50"/>
                    </a:lnTo>
                    <a:lnTo>
                      <a:pt x="24" y="54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26" y="28"/>
                    </a:lnTo>
                    <a:lnTo>
                      <a:pt x="26" y="22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8" name="Freeform 6134"/>
              <p:cNvSpPr>
                <a:spLocks/>
              </p:cNvSpPr>
              <p:nvPr/>
            </p:nvSpPr>
            <p:spPr bwMode="auto">
              <a:xfrm>
                <a:off x="3581400" y="3548063"/>
                <a:ext cx="3810" cy="5080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49" name="Freeform 6135"/>
              <p:cNvSpPr>
                <a:spLocks/>
              </p:cNvSpPr>
              <p:nvPr/>
            </p:nvSpPr>
            <p:spPr bwMode="auto">
              <a:xfrm>
                <a:off x="3586480" y="3539173"/>
                <a:ext cx="2540" cy="254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50" name="Freeform 6136"/>
              <p:cNvSpPr>
                <a:spLocks/>
              </p:cNvSpPr>
              <p:nvPr/>
            </p:nvSpPr>
            <p:spPr bwMode="auto">
              <a:xfrm>
                <a:off x="3575050" y="3539173"/>
                <a:ext cx="3810" cy="5080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51" name="Freeform 6138"/>
              <p:cNvSpPr>
                <a:spLocks/>
              </p:cNvSpPr>
              <p:nvPr/>
            </p:nvSpPr>
            <p:spPr bwMode="auto">
              <a:xfrm>
                <a:off x="3576320" y="3551873"/>
                <a:ext cx="2540" cy="381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52" name="Freeform 6144"/>
              <p:cNvSpPr>
                <a:spLocks/>
              </p:cNvSpPr>
              <p:nvPr/>
            </p:nvSpPr>
            <p:spPr bwMode="auto">
              <a:xfrm>
                <a:off x="3572510" y="3530283"/>
                <a:ext cx="5080" cy="3810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53" name="Freeform 6149"/>
              <p:cNvSpPr>
                <a:spLocks/>
              </p:cNvSpPr>
              <p:nvPr/>
            </p:nvSpPr>
            <p:spPr bwMode="auto">
              <a:xfrm>
                <a:off x="3566160" y="3539173"/>
                <a:ext cx="3810" cy="254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  <p:sp>
            <p:nvSpPr>
              <p:cNvPr id="154" name="Freeform 6150"/>
              <p:cNvSpPr>
                <a:spLocks/>
              </p:cNvSpPr>
              <p:nvPr/>
            </p:nvSpPr>
            <p:spPr bwMode="auto">
              <a:xfrm>
                <a:off x="3568700" y="3548063"/>
                <a:ext cx="3810" cy="254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ebas" pitchFamily="2" charset="0"/>
                  <a:ea typeface="ＭＳ Ｐゴシック" pitchFamily="-97" charset="-128"/>
                </a:endParaRPr>
              </a:p>
            </p:txBody>
          </p:sp>
        </p:grpSp>
        <p:sp>
          <p:nvSpPr>
            <p:cNvPr id="4" name="Freeform 5962"/>
            <p:cNvSpPr>
              <a:spLocks noEditPoints="1"/>
            </p:cNvSpPr>
            <p:nvPr/>
          </p:nvSpPr>
          <p:spPr bwMode="auto">
            <a:xfrm>
              <a:off x="2518104" y="3674489"/>
              <a:ext cx="1071895" cy="2040511"/>
            </a:xfrm>
            <a:custGeom>
              <a:avLst/>
              <a:gdLst>
                <a:gd name="T0" fmla="*/ 152147 w 1874"/>
                <a:gd name="T1" fmla="*/ 1882403 h 3562"/>
                <a:gd name="T2" fmla="*/ 132700 w 1874"/>
                <a:gd name="T3" fmla="*/ 1775852 h 3562"/>
                <a:gd name="T4" fmla="*/ 165875 w 1874"/>
                <a:gd name="T5" fmla="*/ 1782726 h 3562"/>
                <a:gd name="T6" fmla="*/ 145284 w 1874"/>
                <a:gd name="T7" fmla="*/ 1788455 h 3562"/>
                <a:gd name="T8" fmla="*/ 139564 w 1874"/>
                <a:gd name="T9" fmla="*/ 1842303 h 3562"/>
                <a:gd name="T10" fmla="*/ 140708 w 1874"/>
                <a:gd name="T11" fmla="*/ 1802203 h 3562"/>
                <a:gd name="T12" fmla="*/ 132700 w 1874"/>
                <a:gd name="T13" fmla="*/ 1810223 h 3562"/>
                <a:gd name="T14" fmla="*/ 165875 w 1874"/>
                <a:gd name="T15" fmla="*/ 1882403 h 3562"/>
                <a:gd name="T16" fmla="*/ 138420 w 1874"/>
                <a:gd name="T17" fmla="*/ 1803349 h 3562"/>
                <a:gd name="T18" fmla="*/ 167019 w 1874"/>
                <a:gd name="T19" fmla="*/ 1669301 h 3562"/>
                <a:gd name="T20" fmla="*/ 173883 w 1874"/>
                <a:gd name="T21" fmla="*/ 1661281 h 3562"/>
                <a:gd name="T22" fmla="*/ 149859 w 1874"/>
                <a:gd name="T23" fmla="*/ 1700235 h 3562"/>
                <a:gd name="T24" fmla="*/ 314590 w 1874"/>
                <a:gd name="T25" fmla="*/ 2016451 h 3562"/>
                <a:gd name="T26" fmla="*/ 274552 w 1874"/>
                <a:gd name="T27" fmla="*/ 2025617 h 3562"/>
                <a:gd name="T28" fmla="*/ 256248 w 1874"/>
                <a:gd name="T29" fmla="*/ 2009577 h 3562"/>
                <a:gd name="T30" fmla="*/ 291711 w 1874"/>
                <a:gd name="T31" fmla="*/ 2006140 h 3562"/>
                <a:gd name="T32" fmla="*/ 250528 w 1874"/>
                <a:gd name="T33" fmla="*/ 2011868 h 3562"/>
                <a:gd name="T34" fmla="*/ 153291 w 1874"/>
                <a:gd name="T35" fmla="*/ 1930523 h 3562"/>
                <a:gd name="T36" fmla="*/ 162443 w 1874"/>
                <a:gd name="T37" fmla="*/ 1951146 h 3562"/>
                <a:gd name="T38" fmla="*/ 141852 w 1874"/>
                <a:gd name="T39" fmla="*/ 1885840 h 3562"/>
                <a:gd name="T40" fmla="*/ 223073 w 1874"/>
                <a:gd name="T41" fmla="*/ 1983225 h 3562"/>
                <a:gd name="T42" fmla="*/ 193330 w 1874"/>
                <a:gd name="T43" fmla="*/ 1958020 h 3562"/>
                <a:gd name="T44" fmla="*/ 202482 w 1874"/>
                <a:gd name="T45" fmla="*/ 1975206 h 3562"/>
                <a:gd name="T46" fmla="*/ 271120 w 1874"/>
                <a:gd name="T47" fmla="*/ 1983225 h 3562"/>
                <a:gd name="T48" fmla="*/ 213921 w 1874"/>
                <a:gd name="T49" fmla="*/ 1991245 h 3562"/>
                <a:gd name="T50" fmla="*/ 288279 w 1874"/>
                <a:gd name="T51" fmla="*/ 2006140 h 3562"/>
                <a:gd name="T52" fmla="*/ 165875 w 1874"/>
                <a:gd name="T53" fmla="*/ 1568478 h 3562"/>
                <a:gd name="T54" fmla="*/ 149859 w 1874"/>
                <a:gd name="T55" fmla="*/ 1625764 h 3562"/>
                <a:gd name="T56" fmla="*/ 169307 w 1874"/>
                <a:gd name="T57" fmla="*/ 1630347 h 3562"/>
                <a:gd name="T58" fmla="*/ 159011 w 1874"/>
                <a:gd name="T59" fmla="*/ 1694506 h 3562"/>
                <a:gd name="T60" fmla="*/ 846534 w 1874"/>
                <a:gd name="T61" fmla="*/ 399853 h 3562"/>
                <a:gd name="T62" fmla="*/ 692099 w 1874"/>
                <a:gd name="T63" fmla="*/ 364336 h 3562"/>
                <a:gd name="T64" fmla="*/ 686379 w 1874"/>
                <a:gd name="T65" fmla="*/ 224559 h 3562"/>
                <a:gd name="T66" fmla="*/ 551391 w 1874"/>
                <a:gd name="T67" fmla="*/ 171857 h 3562"/>
                <a:gd name="T68" fmla="*/ 427843 w 1874"/>
                <a:gd name="T69" fmla="*/ 53848 h 3562"/>
                <a:gd name="T70" fmla="*/ 253960 w 1874"/>
                <a:gd name="T71" fmla="*/ 19477 h 3562"/>
                <a:gd name="T72" fmla="*/ 141852 w 1874"/>
                <a:gd name="T73" fmla="*/ 41246 h 3562"/>
                <a:gd name="T74" fmla="*/ 82365 w 1874"/>
                <a:gd name="T75" fmla="*/ 270388 h 3562"/>
                <a:gd name="T76" fmla="*/ 32031 w 1874"/>
                <a:gd name="T77" fmla="*/ 415893 h 3562"/>
                <a:gd name="T78" fmla="*/ 98381 w 1874"/>
                <a:gd name="T79" fmla="*/ 693155 h 3562"/>
                <a:gd name="T80" fmla="*/ 248240 w 1874"/>
                <a:gd name="T81" fmla="*/ 1000206 h 3562"/>
                <a:gd name="T82" fmla="*/ 227649 w 1874"/>
                <a:gd name="T83" fmla="*/ 1280905 h 3562"/>
                <a:gd name="T84" fmla="*/ 177315 w 1874"/>
                <a:gd name="T85" fmla="*/ 1504318 h 3562"/>
                <a:gd name="T86" fmla="*/ 188754 w 1874"/>
                <a:gd name="T87" fmla="*/ 1621181 h 3562"/>
                <a:gd name="T88" fmla="*/ 154435 w 1874"/>
                <a:gd name="T89" fmla="*/ 1697944 h 3562"/>
                <a:gd name="T90" fmla="*/ 153291 w 1874"/>
                <a:gd name="T91" fmla="*/ 1756375 h 3562"/>
                <a:gd name="T92" fmla="*/ 159011 w 1874"/>
                <a:gd name="T93" fmla="*/ 1814806 h 3562"/>
                <a:gd name="T94" fmla="*/ 167019 w 1874"/>
                <a:gd name="T95" fmla="*/ 1852614 h 3562"/>
                <a:gd name="T96" fmla="*/ 177315 w 1874"/>
                <a:gd name="T97" fmla="*/ 1895006 h 3562"/>
                <a:gd name="T98" fmla="*/ 175027 w 1874"/>
                <a:gd name="T99" fmla="*/ 1906463 h 3562"/>
                <a:gd name="T100" fmla="*/ 210490 w 1874"/>
                <a:gd name="T101" fmla="*/ 1922503 h 3562"/>
                <a:gd name="T102" fmla="*/ 229937 w 1874"/>
                <a:gd name="T103" fmla="*/ 1931669 h 3562"/>
                <a:gd name="T104" fmla="*/ 283703 w 1874"/>
                <a:gd name="T105" fmla="*/ 1914483 h 3562"/>
                <a:gd name="T106" fmla="*/ 314590 w 1874"/>
                <a:gd name="T107" fmla="*/ 1704818 h 3562"/>
                <a:gd name="T108" fmla="*/ 408395 w 1874"/>
                <a:gd name="T109" fmla="*/ 1591392 h 3562"/>
                <a:gd name="T110" fmla="*/ 442714 w 1874"/>
                <a:gd name="T111" fmla="*/ 1475676 h 3562"/>
                <a:gd name="T112" fmla="*/ 567407 w 1874"/>
                <a:gd name="T113" fmla="*/ 1345065 h 3562"/>
                <a:gd name="T114" fmla="*/ 780184 w 1874"/>
                <a:gd name="T115" fmla="*/ 1044888 h 3562"/>
                <a:gd name="T116" fmla="*/ 973514 w 1874"/>
                <a:gd name="T117" fmla="*/ 812309 h 3562"/>
                <a:gd name="T118" fmla="*/ 384372 w 1874"/>
                <a:gd name="T119" fmla="*/ 2004994 h 3562"/>
                <a:gd name="T120" fmla="*/ 165875 w 1874"/>
                <a:gd name="T121" fmla="*/ 1739189 h 3562"/>
                <a:gd name="T122" fmla="*/ 144140 w 1874"/>
                <a:gd name="T123" fmla="*/ 1798766 h 3562"/>
                <a:gd name="T124" fmla="*/ 157867 w 1874"/>
                <a:gd name="T125" fmla="*/ 1828555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" name="Freeform 5963"/>
            <p:cNvSpPr>
              <a:spLocks/>
            </p:cNvSpPr>
            <p:nvPr/>
          </p:nvSpPr>
          <p:spPr bwMode="auto">
            <a:xfrm>
              <a:off x="4301831" y="1967427"/>
              <a:ext cx="6637" cy="3318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2147483647 w 8"/>
                <a:gd name="T11" fmla="*/ 0 h 6"/>
                <a:gd name="T12" fmla="*/ 2147483647 w 8"/>
                <a:gd name="T13" fmla="*/ 0 h 6"/>
                <a:gd name="T14" fmla="*/ 2147483647 w 8"/>
                <a:gd name="T15" fmla="*/ 0 h 6"/>
                <a:gd name="T16" fmla="*/ 2147483647 w 8"/>
                <a:gd name="T17" fmla="*/ 2147483647 h 6"/>
                <a:gd name="T18" fmla="*/ 0 w 8"/>
                <a:gd name="T19" fmla="*/ 2147483647 h 6"/>
                <a:gd name="T20" fmla="*/ 2147483647 w 8"/>
                <a:gd name="T21" fmla="*/ 2147483647 h 6"/>
                <a:gd name="T22" fmla="*/ 2147483647 w 8"/>
                <a:gd name="T23" fmla="*/ 2147483647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6"/>
                <a:gd name="T38" fmla="*/ 8 w 8"/>
                <a:gd name="T39" fmla="*/ 6 h 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6">
                  <a:moveTo>
                    <a:pt x="2" y="6"/>
                  </a:moveTo>
                  <a:lnTo>
                    <a:pt x="2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6" name="Freeform 5964"/>
            <p:cNvSpPr>
              <a:spLocks/>
            </p:cNvSpPr>
            <p:nvPr/>
          </p:nvSpPr>
          <p:spPr bwMode="auto">
            <a:xfrm>
              <a:off x="4281919" y="1990652"/>
              <a:ext cx="6637" cy="3318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0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2147483647 w 10"/>
                <a:gd name="T19" fmla="*/ 2147483647 h 8"/>
                <a:gd name="T20" fmla="*/ 2147483647 w 10"/>
                <a:gd name="T21" fmla="*/ 2147483647 h 8"/>
                <a:gd name="T22" fmla="*/ 2147483647 w 10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"/>
                <a:gd name="T37" fmla="*/ 0 h 8"/>
                <a:gd name="T38" fmla="*/ 10 w 10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" h="8">
                  <a:moveTo>
                    <a:pt x="10" y="2"/>
                  </a:moveTo>
                  <a:lnTo>
                    <a:pt x="10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7" name="Freeform 5965"/>
            <p:cNvSpPr>
              <a:spLocks/>
            </p:cNvSpPr>
            <p:nvPr/>
          </p:nvSpPr>
          <p:spPr bwMode="auto">
            <a:xfrm>
              <a:off x="4296852" y="1977380"/>
              <a:ext cx="8297" cy="4977"/>
            </a:xfrm>
            <a:custGeom>
              <a:avLst/>
              <a:gdLst>
                <a:gd name="T0" fmla="*/ 0 w 14"/>
                <a:gd name="T1" fmla="*/ 2147483647 h 8"/>
                <a:gd name="T2" fmla="*/ 0 w 14"/>
                <a:gd name="T3" fmla="*/ 2147483647 h 8"/>
                <a:gd name="T4" fmla="*/ 0 w 14"/>
                <a:gd name="T5" fmla="*/ 2147483647 h 8"/>
                <a:gd name="T6" fmla="*/ 0 w 14"/>
                <a:gd name="T7" fmla="*/ 2147483647 h 8"/>
                <a:gd name="T8" fmla="*/ 2147483647 w 14"/>
                <a:gd name="T9" fmla="*/ 2147483647 h 8"/>
                <a:gd name="T10" fmla="*/ 2147483647 w 14"/>
                <a:gd name="T11" fmla="*/ 2147483647 h 8"/>
                <a:gd name="T12" fmla="*/ 2147483647 w 14"/>
                <a:gd name="T13" fmla="*/ 2147483647 h 8"/>
                <a:gd name="T14" fmla="*/ 2147483647 w 14"/>
                <a:gd name="T15" fmla="*/ 0 h 8"/>
                <a:gd name="T16" fmla="*/ 2147483647 w 14"/>
                <a:gd name="T17" fmla="*/ 0 h 8"/>
                <a:gd name="T18" fmla="*/ 2147483647 w 14"/>
                <a:gd name="T19" fmla="*/ 0 h 8"/>
                <a:gd name="T20" fmla="*/ 2147483647 w 14"/>
                <a:gd name="T21" fmla="*/ 2147483647 h 8"/>
                <a:gd name="T22" fmla="*/ 0 w 14"/>
                <a:gd name="T23" fmla="*/ 2147483647 h 8"/>
                <a:gd name="T24" fmla="*/ 0 w 14"/>
                <a:gd name="T25" fmla="*/ 2147483647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8"/>
                <a:gd name="T41" fmla="*/ 14 w 14"/>
                <a:gd name="T42" fmla="*/ 8 h 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8">
                  <a:moveTo>
                    <a:pt x="0" y="6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8" y="6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8" name="Freeform 5966"/>
            <p:cNvSpPr>
              <a:spLocks/>
            </p:cNvSpPr>
            <p:nvPr/>
          </p:nvSpPr>
          <p:spPr bwMode="auto">
            <a:xfrm>
              <a:off x="4286897" y="2010559"/>
              <a:ext cx="6637" cy="3318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2147483647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2147483647 w 14"/>
                <a:gd name="T19" fmla="*/ 2147483647 h 8"/>
                <a:gd name="T20" fmla="*/ 0 w 14"/>
                <a:gd name="T21" fmla="*/ 2147483647 h 8"/>
                <a:gd name="T22" fmla="*/ 2147483647 w 14"/>
                <a:gd name="T23" fmla="*/ 2147483647 h 8"/>
                <a:gd name="T24" fmla="*/ 2147483647 w 14"/>
                <a:gd name="T25" fmla="*/ 2147483647 h 8"/>
                <a:gd name="T26" fmla="*/ 2147483647 w 14"/>
                <a:gd name="T27" fmla="*/ 2147483647 h 8"/>
                <a:gd name="T28" fmla="*/ 2147483647 w 14"/>
                <a:gd name="T29" fmla="*/ 2147483647 h 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"/>
                <a:gd name="T46" fmla="*/ 0 h 8"/>
                <a:gd name="T47" fmla="*/ 14 w 14"/>
                <a:gd name="T48" fmla="*/ 8 h 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" h="8">
                  <a:moveTo>
                    <a:pt x="12" y="6"/>
                  </a:moveTo>
                  <a:lnTo>
                    <a:pt x="12" y="6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9" name="Freeform 5967"/>
            <p:cNvSpPr>
              <a:spLocks/>
            </p:cNvSpPr>
            <p:nvPr/>
          </p:nvSpPr>
          <p:spPr bwMode="auto">
            <a:xfrm>
              <a:off x="4288557" y="1997288"/>
              <a:ext cx="8296" cy="11613"/>
            </a:xfrm>
            <a:custGeom>
              <a:avLst/>
              <a:gdLst>
                <a:gd name="T0" fmla="*/ 2147483647 w 16"/>
                <a:gd name="T1" fmla="*/ 2147483647 h 22"/>
                <a:gd name="T2" fmla="*/ 2147483647 w 16"/>
                <a:gd name="T3" fmla="*/ 2147483647 h 22"/>
                <a:gd name="T4" fmla="*/ 2147483647 w 16"/>
                <a:gd name="T5" fmla="*/ 0 h 22"/>
                <a:gd name="T6" fmla="*/ 2147483647 w 16"/>
                <a:gd name="T7" fmla="*/ 0 h 22"/>
                <a:gd name="T8" fmla="*/ 2147483647 w 16"/>
                <a:gd name="T9" fmla="*/ 2147483647 h 22"/>
                <a:gd name="T10" fmla="*/ 2147483647 w 16"/>
                <a:gd name="T11" fmla="*/ 2147483647 h 22"/>
                <a:gd name="T12" fmla="*/ 2147483647 w 16"/>
                <a:gd name="T13" fmla="*/ 2147483647 h 22"/>
                <a:gd name="T14" fmla="*/ 2147483647 w 16"/>
                <a:gd name="T15" fmla="*/ 2147483647 h 22"/>
                <a:gd name="T16" fmla="*/ 2147483647 w 16"/>
                <a:gd name="T17" fmla="*/ 2147483647 h 22"/>
                <a:gd name="T18" fmla="*/ 2147483647 w 16"/>
                <a:gd name="T19" fmla="*/ 2147483647 h 22"/>
                <a:gd name="T20" fmla="*/ 2147483647 w 16"/>
                <a:gd name="T21" fmla="*/ 2147483647 h 22"/>
                <a:gd name="T22" fmla="*/ 2147483647 w 16"/>
                <a:gd name="T23" fmla="*/ 2147483647 h 22"/>
                <a:gd name="T24" fmla="*/ 0 w 16"/>
                <a:gd name="T25" fmla="*/ 2147483647 h 22"/>
                <a:gd name="T26" fmla="*/ 0 w 16"/>
                <a:gd name="T27" fmla="*/ 2147483647 h 22"/>
                <a:gd name="T28" fmla="*/ 2147483647 w 16"/>
                <a:gd name="T29" fmla="*/ 2147483647 h 22"/>
                <a:gd name="T30" fmla="*/ 2147483647 w 16"/>
                <a:gd name="T31" fmla="*/ 2147483647 h 22"/>
                <a:gd name="T32" fmla="*/ 2147483647 w 16"/>
                <a:gd name="T33" fmla="*/ 2147483647 h 22"/>
                <a:gd name="T34" fmla="*/ 2147483647 w 16"/>
                <a:gd name="T35" fmla="*/ 2147483647 h 22"/>
                <a:gd name="T36" fmla="*/ 2147483647 w 16"/>
                <a:gd name="T37" fmla="*/ 2147483647 h 22"/>
                <a:gd name="T38" fmla="*/ 2147483647 w 16"/>
                <a:gd name="T39" fmla="*/ 2147483647 h 22"/>
                <a:gd name="T40" fmla="*/ 2147483647 w 16"/>
                <a:gd name="T41" fmla="*/ 2147483647 h 22"/>
                <a:gd name="T42" fmla="*/ 2147483647 w 16"/>
                <a:gd name="T43" fmla="*/ 2147483647 h 22"/>
                <a:gd name="T44" fmla="*/ 2147483647 w 16"/>
                <a:gd name="T45" fmla="*/ 2147483647 h 22"/>
                <a:gd name="T46" fmla="*/ 2147483647 w 16"/>
                <a:gd name="T47" fmla="*/ 2147483647 h 22"/>
                <a:gd name="T48" fmla="*/ 2147483647 w 16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"/>
                <a:gd name="T76" fmla="*/ 0 h 22"/>
                <a:gd name="T77" fmla="*/ 16 w 16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" h="22">
                  <a:moveTo>
                    <a:pt x="14" y="6"/>
                  </a:moveTo>
                  <a:lnTo>
                    <a:pt x="14" y="6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0" name="Freeform 5968"/>
            <p:cNvSpPr>
              <a:spLocks/>
            </p:cNvSpPr>
            <p:nvPr/>
          </p:nvSpPr>
          <p:spPr bwMode="auto">
            <a:xfrm>
              <a:off x="4276941" y="2012219"/>
              <a:ext cx="8297" cy="3318"/>
            </a:xfrm>
            <a:custGeom>
              <a:avLst/>
              <a:gdLst>
                <a:gd name="T0" fmla="*/ 0 w 12"/>
                <a:gd name="T1" fmla="*/ 2147483647 h 6"/>
                <a:gd name="T2" fmla="*/ 0 w 12"/>
                <a:gd name="T3" fmla="*/ 2147483647 h 6"/>
                <a:gd name="T4" fmla="*/ 0 w 12"/>
                <a:gd name="T5" fmla="*/ 2147483647 h 6"/>
                <a:gd name="T6" fmla="*/ 2147483647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2147483647 h 6"/>
                <a:gd name="T12" fmla="*/ 2147483647 w 12"/>
                <a:gd name="T13" fmla="*/ 2147483647 h 6"/>
                <a:gd name="T14" fmla="*/ 2147483647 w 12"/>
                <a:gd name="T15" fmla="*/ 0 h 6"/>
                <a:gd name="T16" fmla="*/ 2147483647 w 12"/>
                <a:gd name="T17" fmla="*/ 2147483647 h 6"/>
                <a:gd name="T18" fmla="*/ 0 w 12"/>
                <a:gd name="T19" fmla="*/ 2147483647 h 6"/>
                <a:gd name="T20" fmla="*/ 0 w 12"/>
                <a:gd name="T21" fmla="*/ 2147483647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6"/>
                <a:gd name="T35" fmla="*/ 12 w 12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1" name="Freeform 5969"/>
            <p:cNvSpPr>
              <a:spLocks/>
            </p:cNvSpPr>
            <p:nvPr/>
          </p:nvSpPr>
          <p:spPr bwMode="auto">
            <a:xfrm>
              <a:off x="4295194" y="1970745"/>
              <a:ext cx="6637" cy="6636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2147483647 w 12"/>
                <a:gd name="T11" fmla="*/ 2147483647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2147483647 w 12"/>
                <a:gd name="T21" fmla="*/ 2147483647 h 12"/>
                <a:gd name="T22" fmla="*/ 2147483647 w 12"/>
                <a:gd name="T23" fmla="*/ 2147483647 h 12"/>
                <a:gd name="T24" fmla="*/ 2147483647 w 12"/>
                <a:gd name="T25" fmla="*/ 0 h 12"/>
                <a:gd name="T26" fmla="*/ 2147483647 w 12"/>
                <a:gd name="T27" fmla="*/ 2147483647 h 12"/>
                <a:gd name="T28" fmla="*/ 2147483647 w 12"/>
                <a:gd name="T29" fmla="*/ 2147483647 h 12"/>
                <a:gd name="T30" fmla="*/ 2147483647 w 12"/>
                <a:gd name="T31" fmla="*/ 2147483647 h 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"/>
                <a:gd name="T49" fmla="*/ 0 h 12"/>
                <a:gd name="T50" fmla="*/ 12 w 12"/>
                <a:gd name="T51" fmla="*/ 12 h 1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" h="12">
                  <a:moveTo>
                    <a:pt x="4" y="2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2" name="Freeform 5970"/>
            <p:cNvSpPr>
              <a:spLocks/>
            </p:cNvSpPr>
            <p:nvPr/>
          </p:nvSpPr>
          <p:spPr bwMode="auto">
            <a:xfrm>
              <a:off x="3226617" y="3963147"/>
              <a:ext cx="4977" cy="6636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0 w 10"/>
                <a:gd name="T5" fmla="*/ 2147483647 h 14"/>
                <a:gd name="T6" fmla="*/ 2147483647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2147483647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2147483647 w 10"/>
                <a:gd name="T19" fmla="*/ 2147483647 h 14"/>
                <a:gd name="T20" fmla="*/ 2147483647 w 10"/>
                <a:gd name="T21" fmla="*/ 2147483647 h 14"/>
                <a:gd name="T22" fmla="*/ 2147483647 w 10"/>
                <a:gd name="T23" fmla="*/ 0 h 14"/>
                <a:gd name="T24" fmla="*/ 2147483647 w 10"/>
                <a:gd name="T25" fmla="*/ 2147483647 h 14"/>
                <a:gd name="T26" fmla="*/ 2147483647 w 10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4"/>
                <a:gd name="T44" fmla="*/ 10 w 10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4">
                  <a:moveTo>
                    <a:pt x="2" y="2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3" name="Freeform 5971"/>
            <p:cNvSpPr>
              <a:spLocks/>
            </p:cNvSpPr>
            <p:nvPr/>
          </p:nvSpPr>
          <p:spPr bwMode="auto">
            <a:xfrm>
              <a:off x="4339994" y="2723909"/>
              <a:ext cx="4978" cy="18249"/>
            </a:xfrm>
            <a:custGeom>
              <a:avLst/>
              <a:gdLst>
                <a:gd name="T0" fmla="*/ 0 w 10"/>
                <a:gd name="T1" fmla="*/ 2147483647 h 32"/>
                <a:gd name="T2" fmla="*/ 0 w 10"/>
                <a:gd name="T3" fmla="*/ 2147483647 h 32"/>
                <a:gd name="T4" fmla="*/ 0 w 10"/>
                <a:gd name="T5" fmla="*/ 2147483647 h 32"/>
                <a:gd name="T6" fmla="*/ 2147483647 w 10"/>
                <a:gd name="T7" fmla="*/ 2147483647 h 32"/>
                <a:gd name="T8" fmla="*/ 2147483647 w 10"/>
                <a:gd name="T9" fmla="*/ 2147483647 h 32"/>
                <a:gd name="T10" fmla="*/ 2147483647 w 10"/>
                <a:gd name="T11" fmla="*/ 2147483647 h 32"/>
                <a:gd name="T12" fmla="*/ 2147483647 w 10"/>
                <a:gd name="T13" fmla="*/ 2147483647 h 32"/>
                <a:gd name="T14" fmla="*/ 2147483647 w 10"/>
                <a:gd name="T15" fmla="*/ 2147483647 h 32"/>
                <a:gd name="T16" fmla="*/ 2147483647 w 10"/>
                <a:gd name="T17" fmla="*/ 2147483647 h 32"/>
                <a:gd name="T18" fmla="*/ 2147483647 w 10"/>
                <a:gd name="T19" fmla="*/ 2147483647 h 32"/>
                <a:gd name="T20" fmla="*/ 2147483647 w 10"/>
                <a:gd name="T21" fmla="*/ 2147483647 h 32"/>
                <a:gd name="T22" fmla="*/ 2147483647 w 10"/>
                <a:gd name="T23" fmla="*/ 0 h 32"/>
                <a:gd name="T24" fmla="*/ 0 w 10"/>
                <a:gd name="T25" fmla="*/ 0 h 32"/>
                <a:gd name="T26" fmla="*/ 0 w 10"/>
                <a:gd name="T27" fmla="*/ 2147483647 h 32"/>
                <a:gd name="T28" fmla="*/ 2147483647 w 10"/>
                <a:gd name="T29" fmla="*/ 2147483647 h 32"/>
                <a:gd name="T30" fmla="*/ 2147483647 w 10"/>
                <a:gd name="T31" fmla="*/ 2147483647 h 32"/>
                <a:gd name="T32" fmla="*/ 2147483647 w 10"/>
                <a:gd name="T33" fmla="*/ 2147483647 h 32"/>
                <a:gd name="T34" fmla="*/ 2147483647 w 10"/>
                <a:gd name="T35" fmla="*/ 2147483647 h 32"/>
                <a:gd name="T36" fmla="*/ 0 w 10"/>
                <a:gd name="T37" fmla="*/ 2147483647 h 32"/>
                <a:gd name="T38" fmla="*/ 0 w 10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"/>
                <a:gd name="T61" fmla="*/ 0 h 32"/>
                <a:gd name="T62" fmla="*/ 10 w 10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" h="32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0" y="28"/>
                  </a:lnTo>
                  <a:lnTo>
                    <a:pt x="8" y="20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4" name="Freeform 5972"/>
            <p:cNvSpPr>
              <a:spLocks/>
            </p:cNvSpPr>
            <p:nvPr/>
          </p:nvSpPr>
          <p:spPr bwMode="auto">
            <a:xfrm>
              <a:off x="4344972" y="2722250"/>
              <a:ext cx="6637" cy="8294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0 h 14"/>
                <a:gd name="T10" fmla="*/ 2147483647 w 12"/>
                <a:gd name="T11" fmla="*/ 0 h 14"/>
                <a:gd name="T12" fmla="*/ 0 w 12"/>
                <a:gd name="T13" fmla="*/ 0 h 14"/>
                <a:gd name="T14" fmla="*/ 0 w 12"/>
                <a:gd name="T15" fmla="*/ 2147483647 h 14"/>
                <a:gd name="T16" fmla="*/ 0 w 12"/>
                <a:gd name="T17" fmla="*/ 2147483647 h 14"/>
                <a:gd name="T18" fmla="*/ 0 w 12"/>
                <a:gd name="T19" fmla="*/ 2147483647 h 14"/>
                <a:gd name="T20" fmla="*/ 0 w 12"/>
                <a:gd name="T21" fmla="*/ 2147483647 h 14"/>
                <a:gd name="T22" fmla="*/ 0 w 12"/>
                <a:gd name="T23" fmla="*/ 2147483647 h 14"/>
                <a:gd name="T24" fmla="*/ 2147483647 w 12"/>
                <a:gd name="T25" fmla="*/ 2147483647 h 14"/>
                <a:gd name="T26" fmla="*/ 2147483647 w 12"/>
                <a:gd name="T27" fmla="*/ 2147483647 h 14"/>
                <a:gd name="T28" fmla="*/ 2147483647 w 12"/>
                <a:gd name="T29" fmla="*/ 2147483647 h 14"/>
                <a:gd name="T30" fmla="*/ 2147483647 w 12"/>
                <a:gd name="T31" fmla="*/ 2147483647 h 14"/>
                <a:gd name="T32" fmla="*/ 2147483647 w 12"/>
                <a:gd name="T33" fmla="*/ 2147483647 h 14"/>
                <a:gd name="T34" fmla="*/ 2147483647 w 12"/>
                <a:gd name="T35" fmla="*/ 2147483647 h 14"/>
                <a:gd name="T36" fmla="*/ 2147483647 w 12"/>
                <a:gd name="T37" fmla="*/ 2147483647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14"/>
                <a:gd name="T59" fmla="*/ 12 w 12"/>
                <a:gd name="T60" fmla="*/ 14 h 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14">
                  <a:moveTo>
                    <a:pt x="8" y="8"/>
                  </a:moveTo>
                  <a:lnTo>
                    <a:pt x="8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5" name="Freeform 5973"/>
            <p:cNvSpPr>
              <a:spLocks/>
            </p:cNvSpPr>
            <p:nvPr/>
          </p:nvSpPr>
          <p:spPr bwMode="auto">
            <a:xfrm>
              <a:off x="4348291" y="2740498"/>
              <a:ext cx="13274" cy="9954"/>
            </a:xfrm>
            <a:custGeom>
              <a:avLst/>
              <a:gdLst>
                <a:gd name="T0" fmla="*/ 2147483647 w 18"/>
                <a:gd name="T1" fmla="*/ 2147483647 h 20"/>
                <a:gd name="T2" fmla="*/ 2147483647 w 18"/>
                <a:gd name="T3" fmla="*/ 2147483647 h 20"/>
                <a:gd name="T4" fmla="*/ 2147483647 w 18"/>
                <a:gd name="T5" fmla="*/ 2147483647 h 20"/>
                <a:gd name="T6" fmla="*/ 2147483647 w 18"/>
                <a:gd name="T7" fmla="*/ 2147483647 h 20"/>
                <a:gd name="T8" fmla="*/ 2147483647 w 18"/>
                <a:gd name="T9" fmla="*/ 2147483647 h 20"/>
                <a:gd name="T10" fmla="*/ 2147483647 w 18"/>
                <a:gd name="T11" fmla="*/ 2147483647 h 20"/>
                <a:gd name="T12" fmla="*/ 0 w 18"/>
                <a:gd name="T13" fmla="*/ 0 h 20"/>
                <a:gd name="T14" fmla="*/ 0 w 18"/>
                <a:gd name="T15" fmla="*/ 0 h 20"/>
                <a:gd name="T16" fmla="*/ 0 w 18"/>
                <a:gd name="T17" fmla="*/ 2147483647 h 20"/>
                <a:gd name="T18" fmla="*/ 0 w 18"/>
                <a:gd name="T19" fmla="*/ 2147483647 h 20"/>
                <a:gd name="T20" fmla="*/ 2147483647 w 18"/>
                <a:gd name="T21" fmla="*/ 2147483647 h 20"/>
                <a:gd name="T22" fmla="*/ 2147483647 w 18"/>
                <a:gd name="T23" fmla="*/ 2147483647 h 20"/>
                <a:gd name="T24" fmla="*/ 2147483647 w 18"/>
                <a:gd name="T25" fmla="*/ 2147483647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"/>
                <a:gd name="T40" fmla="*/ 0 h 20"/>
                <a:gd name="T41" fmla="*/ 18 w 18"/>
                <a:gd name="T42" fmla="*/ 20 h 2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" h="20">
                  <a:moveTo>
                    <a:pt x="16" y="20"/>
                  </a:moveTo>
                  <a:lnTo>
                    <a:pt x="16" y="20"/>
                  </a:lnTo>
                  <a:lnTo>
                    <a:pt x="18" y="20"/>
                  </a:lnTo>
                  <a:lnTo>
                    <a:pt x="16" y="16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2"/>
                  </a:lnTo>
                  <a:lnTo>
                    <a:pt x="6" y="1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6" name="Freeform 5974"/>
            <p:cNvSpPr>
              <a:spLocks/>
            </p:cNvSpPr>
            <p:nvPr/>
          </p:nvSpPr>
          <p:spPr bwMode="auto">
            <a:xfrm>
              <a:off x="4434573" y="2189726"/>
              <a:ext cx="4977" cy="4977"/>
            </a:xfrm>
            <a:custGeom>
              <a:avLst/>
              <a:gdLst>
                <a:gd name="T0" fmla="*/ 2147483647 w 8"/>
                <a:gd name="T1" fmla="*/ 2147483647 h 12"/>
                <a:gd name="T2" fmla="*/ 2147483647 w 8"/>
                <a:gd name="T3" fmla="*/ 2147483647 h 12"/>
                <a:gd name="T4" fmla="*/ 2147483647 w 8"/>
                <a:gd name="T5" fmla="*/ 2147483647 h 12"/>
                <a:gd name="T6" fmla="*/ 2147483647 w 8"/>
                <a:gd name="T7" fmla="*/ 2147483647 h 12"/>
                <a:gd name="T8" fmla="*/ 2147483647 w 8"/>
                <a:gd name="T9" fmla="*/ 2147483647 h 12"/>
                <a:gd name="T10" fmla="*/ 0 w 8"/>
                <a:gd name="T11" fmla="*/ 0 h 12"/>
                <a:gd name="T12" fmla="*/ 0 w 8"/>
                <a:gd name="T13" fmla="*/ 0 h 12"/>
                <a:gd name="T14" fmla="*/ 0 w 8"/>
                <a:gd name="T15" fmla="*/ 2147483647 h 12"/>
                <a:gd name="T16" fmla="*/ 0 w 8"/>
                <a:gd name="T17" fmla="*/ 2147483647 h 12"/>
                <a:gd name="T18" fmla="*/ 2147483647 w 8"/>
                <a:gd name="T19" fmla="*/ 2147483647 h 12"/>
                <a:gd name="T20" fmla="*/ 2147483647 w 8"/>
                <a:gd name="T21" fmla="*/ 2147483647 h 12"/>
                <a:gd name="T22" fmla="*/ 2147483647 w 8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2"/>
                <a:gd name="T38" fmla="*/ 8 w 8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2">
                  <a:moveTo>
                    <a:pt x="8" y="12"/>
                  </a:moveTo>
                  <a:lnTo>
                    <a:pt x="8" y="12"/>
                  </a:lnTo>
                  <a:lnTo>
                    <a:pt x="8" y="10"/>
                  </a:lnTo>
                  <a:lnTo>
                    <a:pt x="6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7" name="Freeform 5975"/>
            <p:cNvSpPr>
              <a:spLocks/>
            </p:cNvSpPr>
            <p:nvPr/>
          </p:nvSpPr>
          <p:spPr bwMode="auto">
            <a:xfrm>
              <a:off x="4268645" y="2033785"/>
              <a:ext cx="4977" cy="3318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2147483647 w 12"/>
                <a:gd name="T15" fmla="*/ 2147483647 h 8"/>
                <a:gd name="T16" fmla="*/ 2147483647 w 12"/>
                <a:gd name="T17" fmla="*/ 2147483647 h 8"/>
                <a:gd name="T18" fmla="*/ 2147483647 w 12"/>
                <a:gd name="T19" fmla="*/ 0 h 8"/>
                <a:gd name="T20" fmla="*/ 0 w 12"/>
                <a:gd name="T21" fmla="*/ 2147483647 h 8"/>
                <a:gd name="T22" fmla="*/ 0 w 12"/>
                <a:gd name="T23" fmla="*/ 2147483647 h 8"/>
                <a:gd name="T24" fmla="*/ 0 w 12"/>
                <a:gd name="T25" fmla="*/ 2147483647 h 8"/>
                <a:gd name="T26" fmla="*/ 0 w 12"/>
                <a:gd name="T27" fmla="*/ 2147483647 h 8"/>
                <a:gd name="T28" fmla="*/ 2147483647 w 12"/>
                <a:gd name="T29" fmla="*/ 2147483647 h 8"/>
                <a:gd name="T30" fmla="*/ 2147483647 w 12"/>
                <a:gd name="T31" fmla="*/ 2147483647 h 8"/>
                <a:gd name="T32" fmla="*/ 2147483647 w 12"/>
                <a:gd name="T33" fmla="*/ 2147483647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"/>
                <a:gd name="T52" fmla="*/ 0 h 8"/>
                <a:gd name="T53" fmla="*/ 12 w 12"/>
                <a:gd name="T54" fmla="*/ 8 h 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" h="8">
                  <a:moveTo>
                    <a:pt x="6" y="8"/>
                  </a:moveTo>
                  <a:lnTo>
                    <a:pt x="6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8" name="Freeform 5976"/>
            <p:cNvSpPr>
              <a:spLocks/>
            </p:cNvSpPr>
            <p:nvPr/>
          </p:nvSpPr>
          <p:spPr bwMode="auto">
            <a:xfrm>
              <a:off x="4510900" y="2201339"/>
              <a:ext cx="3319" cy="1658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2147483647 w 6"/>
                <a:gd name="T11" fmla="*/ 0 h 4"/>
                <a:gd name="T12" fmla="*/ 2147483647 w 6"/>
                <a:gd name="T13" fmla="*/ 0 h 4"/>
                <a:gd name="T14" fmla="*/ 2147483647 w 6"/>
                <a:gd name="T15" fmla="*/ 0 h 4"/>
                <a:gd name="T16" fmla="*/ 2147483647 w 6"/>
                <a:gd name="T17" fmla="*/ 0 h 4"/>
                <a:gd name="T18" fmla="*/ 0 w 6"/>
                <a:gd name="T19" fmla="*/ 2147483647 h 4"/>
                <a:gd name="T20" fmla="*/ 0 w 6"/>
                <a:gd name="T21" fmla="*/ 214748364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4"/>
                <a:gd name="T35" fmla="*/ 6 w 6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4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19" name="Freeform 5977"/>
            <p:cNvSpPr>
              <a:spLocks/>
            </p:cNvSpPr>
            <p:nvPr/>
          </p:nvSpPr>
          <p:spPr bwMode="auto">
            <a:xfrm>
              <a:off x="4512559" y="2193044"/>
              <a:ext cx="4978" cy="3318"/>
            </a:xfrm>
            <a:custGeom>
              <a:avLst/>
              <a:gdLst>
                <a:gd name="T0" fmla="*/ 2147483647 w 8"/>
                <a:gd name="T1" fmla="*/ 0 h 8"/>
                <a:gd name="T2" fmla="*/ 2147483647 w 8"/>
                <a:gd name="T3" fmla="*/ 0 h 8"/>
                <a:gd name="T4" fmla="*/ 0 w 8"/>
                <a:gd name="T5" fmla="*/ 0 h 8"/>
                <a:gd name="T6" fmla="*/ 0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0 h 8"/>
                <a:gd name="T22" fmla="*/ 2147483647 w 8"/>
                <a:gd name="T23" fmla="*/ 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8"/>
                <a:gd name="T38" fmla="*/ 8 w 8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8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0" name="Freeform 5978"/>
            <p:cNvSpPr>
              <a:spLocks/>
            </p:cNvSpPr>
            <p:nvPr/>
          </p:nvSpPr>
          <p:spPr bwMode="auto">
            <a:xfrm>
              <a:off x="4499285" y="2085213"/>
              <a:ext cx="6637" cy="3318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2147483647 w 12"/>
                <a:gd name="T5" fmla="*/ 0 h 8"/>
                <a:gd name="T6" fmla="*/ 2147483647 w 12"/>
                <a:gd name="T7" fmla="*/ 0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2147483647 w 12"/>
                <a:gd name="T13" fmla="*/ 2147483647 h 8"/>
                <a:gd name="T14" fmla="*/ 0 w 12"/>
                <a:gd name="T15" fmla="*/ 2147483647 h 8"/>
                <a:gd name="T16" fmla="*/ 0 w 12"/>
                <a:gd name="T17" fmla="*/ 2147483647 h 8"/>
                <a:gd name="T18" fmla="*/ 2147483647 w 12"/>
                <a:gd name="T19" fmla="*/ 2147483647 h 8"/>
                <a:gd name="T20" fmla="*/ 2147483647 w 12"/>
                <a:gd name="T21" fmla="*/ 2147483647 h 8"/>
                <a:gd name="T22" fmla="*/ 2147483647 w 12"/>
                <a:gd name="T23" fmla="*/ 2147483647 h 8"/>
                <a:gd name="T24" fmla="*/ 2147483647 w 12"/>
                <a:gd name="T25" fmla="*/ 2147483647 h 8"/>
                <a:gd name="T26" fmla="*/ 2147483647 w 12"/>
                <a:gd name="T27" fmla="*/ 2147483647 h 8"/>
                <a:gd name="T28" fmla="*/ 2147483647 w 12"/>
                <a:gd name="T29" fmla="*/ 2147483647 h 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8"/>
                <a:gd name="T47" fmla="*/ 12 w 12"/>
                <a:gd name="T48" fmla="*/ 8 h 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8">
                  <a:moveTo>
                    <a:pt x="12" y="4"/>
                  </a:moveTo>
                  <a:lnTo>
                    <a:pt x="12" y="4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1" name="Freeform 5979"/>
            <p:cNvSpPr>
              <a:spLocks/>
            </p:cNvSpPr>
            <p:nvPr/>
          </p:nvSpPr>
          <p:spPr bwMode="auto">
            <a:xfrm>
              <a:off x="4268645" y="2030467"/>
              <a:ext cx="4977" cy="331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0 h 6"/>
                <a:gd name="T10" fmla="*/ 2147483647 w 6"/>
                <a:gd name="T11" fmla="*/ 0 h 6"/>
                <a:gd name="T12" fmla="*/ 0 w 6"/>
                <a:gd name="T13" fmla="*/ 2147483647 h 6"/>
                <a:gd name="T14" fmla="*/ 0 w 6"/>
                <a:gd name="T15" fmla="*/ 2147483647 h 6"/>
                <a:gd name="T16" fmla="*/ 2147483647 w 6"/>
                <a:gd name="T17" fmla="*/ 2147483647 h 6"/>
                <a:gd name="T18" fmla="*/ 2147483647 w 6"/>
                <a:gd name="T19" fmla="*/ 2147483647 h 6"/>
                <a:gd name="T20" fmla="*/ 2147483647 w 6"/>
                <a:gd name="T21" fmla="*/ 2147483647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6"/>
                <a:gd name="T35" fmla="*/ 6 w 6"/>
                <a:gd name="T36" fmla="*/ 6 h 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6">
                  <a:moveTo>
                    <a:pt x="6" y="6"/>
                  </a:move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2" name="Freeform 5980"/>
            <p:cNvSpPr>
              <a:spLocks/>
            </p:cNvSpPr>
            <p:nvPr/>
          </p:nvSpPr>
          <p:spPr bwMode="auto">
            <a:xfrm>
              <a:off x="4263667" y="2032126"/>
              <a:ext cx="4978" cy="1658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  <a:gd name="T4" fmla="*/ 0 w 6"/>
                <a:gd name="T5" fmla="*/ 2147483647 h 4"/>
                <a:gd name="T6" fmla="*/ 0 w 6"/>
                <a:gd name="T7" fmla="*/ 2147483647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2147483647 w 6"/>
                <a:gd name="T13" fmla="*/ 2147483647 h 4"/>
                <a:gd name="T14" fmla="*/ 2147483647 w 6"/>
                <a:gd name="T15" fmla="*/ 0 h 4"/>
                <a:gd name="T16" fmla="*/ 2147483647 w 6"/>
                <a:gd name="T17" fmla="*/ 0 h 4"/>
                <a:gd name="T18" fmla="*/ 0 w 6"/>
                <a:gd name="T19" fmla="*/ 0 h 4"/>
                <a:gd name="T20" fmla="*/ 0 w 6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4"/>
                <a:gd name="T35" fmla="*/ 6 w 6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3" name="Freeform 5981"/>
            <p:cNvSpPr>
              <a:spLocks/>
            </p:cNvSpPr>
            <p:nvPr/>
          </p:nvSpPr>
          <p:spPr bwMode="auto">
            <a:xfrm>
              <a:off x="4578930" y="2013877"/>
              <a:ext cx="11615" cy="6636"/>
            </a:xfrm>
            <a:custGeom>
              <a:avLst/>
              <a:gdLst>
                <a:gd name="T0" fmla="*/ 2147483647 w 20"/>
                <a:gd name="T1" fmla="*/ 2147483647 h 10"/>
                <a:gd name="T2" fmla="*/ 2147483647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0 h 10"/>
                <a:gd name="T10" fmla="*/ 2147483647 w 20"/>
                <a:gd name="T11" fmla="*/ 0 h 10"/>
                <a:gd name="T12" fmla="*/ 2147483647 w 20"/>
                <a:gd name="T13" fmla="*/ 0 h 10"/>
                <a:gd name="T14" fmla="*/ 2147483647 w 20"/>
                <a:gd name="T15" fmla="*/ 0 h 10"/>
                <a:gd name="T16" fmla="*/ 0 w 20"/>
                <a:gd name="T17" fmla="*/ 2147483647 h 10"/>
                <a:gd name="T18" fmla="*/ 0 w 20"/>
                <a:gd name="T19" fmla="*/ 2147483647 h 10"/>
                <a:gd name="T20" fmla="*/ 2147483647 w 20"/>
                <a:gd name="T21" fmla="*/ 2147483647 h 10"/>
                <a:gd name="T22" fmla="*/ 2147483647 w 20"/>
                <a:gd name="T23" fmla="*/ 2147483647 h 10"/>
                <a:gd name="T24" fmla="*/ 2147483647 w 20"/>
                <a:gd name="T25" fmla="*/ 2147483647 h 10"/>
                <a:gd name="T26" fmla="*/ 2147483647 w 20"/>
                <a:gd name="T27" fmla="*/ 2147483647 h 10"/>
                <a:gd name="T28" fmla="*/ 2147483647 w 20"/>
                <a:gd name="T29" fmla="*/ 2147483647 h 10"/>
                <a:gd name="T30" fmla="*/ 2147483647 w 20"/>
                <a:gd name="T31" fmla="*/ 2147483647 h 10"/>
                <a:gd name="T32" fmla="*/ 2147483647 w 20"/>
                <a:gd name="T33" fmla="*/ 2147483647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"/>
                <a:gd name="T52" fmla="*/ 0 h 10"/>
                <a:gd name="T53" fmla="*/ 20 w 20"/>
                <a:gd name="T54" fmla="*/ 10 h 1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" h="10">
                  <a:moveTo>
                    <a:pt x="18" y="4"/>
                  </a:moveTo>
                  <a:lnTo>
                    <a:pt x="18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4" name="Freeform 5982"/>
            <p:cNvSpPr>
              <a:spLocks/>
            </p:cNvSpPr>
            <p:nvPr/>
          </p:nvSpPr>
          <p:spPr bwMode="auto">
            <a:xfrm>
              <a:off x="4507582" y="2202998"/>
              <a:ext cx="3319" cy="1659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0 h 4"/>
                <a:gd name="T8" fmla="*/ 0 w 6"/>
                <a:gd name="T9" fmla="*/ 2147483647 h 4"/>
                <a:gd name="T10" fmla="*/ 0 w 6"/>
                <a:gd name="T11" fmla="*/ 2147483647 h 4"/>
                <a:gd name="T12" fmla="*/ 0 w 6"/>
                <a:gd name="T13" fmla="*/ 2147483647 h 4"/>
                <a:gd name="T14" fmla="*/ 2147483647 w 6"/>
                <a:gd name="T15" fmla="*/ 2147483647 h 4"/>
                <a:gd name="T16" fmla="*/ 2147483647 w 6"/>
                <a:gd name="T17" fmla="*/ 2147483647 h 4"/>
                <a:gd name="T18" fmla="*/ 2147483647 w 6"/>
                <a:gd name="T19" fmla="*/ 0 h 4"/>
                <a:gd name="T20" fmla="*/ 2147483647 w 6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"/>
                <a:gd name="T34" fmla="*/ 0 h 4"/>
                <a:gd name="T35" fmla="*/ 6 w 6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" h="4">
                  <a:moveTo>
                    <a:pt x="6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5" name="Freeform 5983"/>
            <p:cNvSpPr>
              <a:spLocks/>
            </p:cNvSpPr>
            <p:nvPr/>
          </p:nvSpPr>
          <p:spPr bwMode="auto">
            <a:xfrm>
              <a:off x="4474396" y="2206316"/>
              <a:ext cx="1659" cy="3318"/>
            </a:xfrm>
            <a:custGeom>
              <a:avLst/>
              <a:gdLst>
                <a:gd name="T0" fmla="*/ 0 w 8"/>
                <a:gd name="T1" fmla="*/ 0 h 6"/>
                <a:gd name="T2" fmla="*/ 0 w 8"/>
                <a:gd name="T3" fmla="*/ 0 h 6"/>
                <a:gd name="T4" fmla="*/ 0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2147483647 w 8"/>
                <a:gd name="T11" fmla="*/ 2147483647 h 6"/>
                <a:gd name="T12" fmla="*/ 2147483647 w 8"/>
                <a:gd name="T13" fmla="*/ 2147483647 h 6"/>
                <a:gd name="T14" fmla="*/ 2147483647 w 8"/>
                <a:gd name="T15" fmla="*/ 2147483647 h 6"/>
                <a:gd name="T16" fmla="*/ 2147483647 w 8"/>
                <a:gd name="T17" fmla="*/ 0 h 6"/>
                <a:gd name="T18" fmla="*/ 2147483647 w 8"/>
                <a:gd name="T19" fmla="*/ 0 h 6"/>
                <a:gd name="T20" fmla="*/ 0 w 8"/>
                <a:gd name="T21" fmla="*/ 0 h 6"/>
                <a:gd name="T22" fmla="*/ 0 w 8"/>
                <a:gd name="T23" fmla="*/ 0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6"/>
                <a:gd name="T38" fmla="*/ 8 w 8"/>
                <a:gd name="T39" fmla="*/ 6 h 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6" name="Freeform 5984"/>
            <p:cNvSpPr>
              <a:spLocks/>
            </p:cNvSpPr>
            <p:nvPr/>
          </p:nvSpPr>
          <p:spPr bwMode="auto">
            <a:xfrm>
              <a:off x="4461122" y="2194704"/>
              <a:ext cx="18252" cy="11612"/>
            </a:xfrm>
            <a:custGeom>
              <a:avLst/>
              <a:gdLst>
                <a:gd name="T0" fmla="*/ 2147483647 w 32"/>
                <a:gd name="T1" fmla="*/ 2147483647 h 22"/>
                <a:gd name="T2" fmla="*/ 2147483647 w 32"/>
                <a:gd name="T3" fmla="*/ 2147483647 h 22"/>
                <a:gd name="T4" fmla="*/ 2147483647 w 32"/>
                <a:gd name="T5" fmla="*/ 2147483647 h 22"/>
                <a:gd name="T6" fmla="*/ 0 w 32"/>
                <a:gd name="T7" fmla="*/ 2147483647 h 22"/>
                <a:gd name="T8" fmla="*/ 0 w 32"/>
                <a:gd name="T9" fmla="*/ 2147483647 h 22"/>
                <a:gd name="T10" fmla="*/ 0 w 32"/>
                <a:gd name="T11" fmla="*/ 2147483647 h 22"/>
                <a:gd name="T12" fmla="*/ 0 w 32"/>
                <a:gd name="T13" fmla="*/ 2147483647 h 22"/>
                <a:gd name="T14" fmla="*/ 0 w 32"/>
                <a:gd name="T15" fmla="*/ 2147483647 h 22"/>
                <a:gd name="T16" fmla="*/ 2147483647 w 32"/>
                <a:gd name="T17" fmla="*/ 2147483647 h 22"/>
                <a:gd name="T18" fmla="*/ 2147483647 w 32"/>
                <a:gd name="T19" fmla="*/ 2147483647 h 22"/>
                <a:gd name="T20" fmla="*/ 2147483647 w 32"/>
                <a:gd name="T21" fmla="*/ 2147483647 h 22"/>
                <a:gd name="T22" fmla="*/ 2147483647 w 32"/>
                <a:gd name="T23" fmla="*/ 2147483647 h 22"/>
                <a:gd name="T24" fmla="*/ 2147483647 w 32"/>
                <a:gd name="T25" fmla="*/ 2147483647 h 22"/>
                <a:gd name="T26" fmla="*/ 2147483647 w 32"/>
                <a:gd name="T27" fmla="*/ 2147483647 h 22"/>
                <a:gd name="T28" fmla="*/ 2147483647 w 32"/>
                <a:gd name="T29" fmla="*/ 2147483647 h 22"/>
                <a:gd name="T30" fmla="*/ 2147483647 w 32"/>
                <a:gd name="T31" fmla="*/ 2147483647 h 22"/>
                <a:gd name="T32" fmla="*/ 2147483647 w 32"/>
                <a:gd name="T33" fmla="*/ 2147483647 h 22"/>
                <a:gd name="T34" fmla="*/ 2147483647 w 32"/>
                <a:gd name="T35" fmla="*/ 2147483647 h 22"/>
                <a:gd name="T36" fmla="*/ 2147483647 w 32"/>
                <a:gd name="T37" fmla="*/ 2147483647 h 22"/>
                <a:gd name="T38" fmla="*/ 2147483647 w 32"/>
                <a:gd name="T39" fmla="*/ 2147483647 h 22"/>
                <a:gd name="T40" fmla="*/ 2147483647 w 32"/>
                <a:gd name="T41" fmla="*/ 2147483647 h 22"/>
                <a:gd name="T42" fmla="*/ 2147483647 w 32"/>
                <a:gd name="T43" fmla="*/ 2147483647 h 22"/>
                <a:gd name="T44" fmla="*/ 2147483647 w 32"/>
                <a:gd name="T45" fmla="*/ 2147483647 h 22"/>
                <a:gd name="T46" fmla="*/ 2147483647 w 32"/>
                <a:gd name="T47" fmla="*/ 2147483647 h 22"/>
                <a:gd name="T48" fmla="*/ 2147483647 w 32"/>
                <a:gd name="T49" fmla="*/ 2147483647 h 22"/>
                <a:gd name="T50" fmla="*/ 2147483647 w 32"/>
                <a:gd name="T51" fmla="*/ 2147483647 h 22"/>
                <a:gd name="T52" fmla="*/ 2147483647 w 32"/>
                <a:gd name="T53" fmla="*/ 2147483647 h 22"/>
                <a:gd name="T54" fmla="*/ 2147483647 w 32"/>
                <a:gd name="T55" fmla="*/ 2147483647 h 22"/>
                <a:gd name="T56" fmla="*/ 2147483647 w 32"/>
                <a:gd name="T57" fmla="*/ 2147483647 h 22"/>
                <a:gd name="T58" fmla="*/ 2147483647 w 32"/>
                <a:gd name="T59" fmla="*/ 2147483647 h 22"/>
                <a:gd name="T60" fmla="*/ 2147483647 w 32"/>
                <a:gd name="T61" fmla="*/ 2147483647 h 22"/>
                <a:gd name="T62" fmla="*/ 2147483647 w 32"/>
                <a:gd name="T63" fmla="*/ 0 h 22"/>
                <a:gd name="T64" fmla="*/ 2147483647 w 32"/>
                <a:gd name="T65" fmla="*/ 2147483647 h 22"/>
                <a:gd name="T66" fmla="*/ 2147483647 w 32"/>
                <a:gd name="T67" fmla="*/ 2147483647 h 22"/>
                <a:gd name="T68" fmla="*/ 2147483647 w 32"/>
                <a:gd name="T69" fmla="*/ 2147483647 h 22"/>
                <a:gd name="T70" fmla="*/ 2147483647 w 32"/>
                <a:gd name="T71" fmla="*/ 2147483647 h 22"/>
                <a:gd name="T72" fmla="*/ 2147483647 w 32"/>
                <a:gd name="T73" fmla="*/ 2147483647 h 22"/>
                <a:gd name="T74" fmla="*/ 2147483647 w 32"/>
                <a:gd name="T75" fmla="*/ 2147483647 h 22"/>
                <a:gd name="T76" fmla="*/ 2147483647 w 32"/>
                <a:gd name="T77" fmla="*/ 2147483647 h 22"/>
                <a:gd name="T78" fmla="*/ 2147483647 w 32"/>
                <a:gd name="T79" fmla="*/ 2147483647 h 22"/>
                <a:gd name="T80" fmla="*/ 2147483647 w 32"/>
                <a:gd name="T81" fmla="*/ 2147483647 h 22"/>
                <a:gd name="T82" fmla="*/ 2147483647 w 32"/>
                <a:gd name="T83" fmla="*/ 2147483647 h 2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"/>
                <a:gd name="T127" fmla="*/ 0 h 22"/>
                <a:gd name="T128" fmla="*/ 32 w 32"/>
                <a:gd name="T129" fmla="*/ 22 h 2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" h="22">
                  <a:moveTo>
                    <a:pt x="8" y="8"/>
                  </a:moveTo>
                  <a:lnTo>
                    <a:pt x="8" y="8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8" y="20"/>
                  </a:lnTo>
                  <a:lnTo>
                    <a:pt x="12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7" name="Freeform 5985"/>
            <p:cNvSpPr>
              <a:spLocks/>
            </p:cNvSpPr>
            <p:nvPr/>
          </p:nvSpPr>
          <p:spPr bwMode="auto">
            <a:xfrm>
              <a:off x="4519196" y="2196362"/>
              <a:ext cx="6637" cy="1659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2147483647 w 10"/>
                <a:gd name="T5" fmla="*/ 0 h 4"/>
                <a:gd name="T6" fmla="*/ 2147483647 w 10"/>
                <a:gd name="T7" fmla="*/ 0 h 4"/>
                <a:gd name="T8" fmla="*/ 2147483647 w 10"/>
                <a:gd name="T9" fmla="*/ 0 h 4"/>
                <a:gd name="T10" fmla="*/ 0 w 10"/>
                <a:gd name="T11" fmla="*/ 2147483647 h 4"/>
                <a:gd name="T12" fmla="*/ 0 w 10"/>
                <a:gd name="T13" fmla="*/ 2147483647 h 4"/>
                <a:gd name="T14" fmla="*/ 2147483647 w 10"/>
                <a:gd name="T15" fmla="*/ 2147483647 h 4"/>
                <a:gd name="T16" fmla="*/ 2147483647 w 10"/>
                <a:gd name="T17" fmla="*/ 2147483647 h 4"/>
                <a:gd name="T18" fmla="*/ 2147483647 w 10"/>
                <a:gd name="T19" fmla="*/ 2147483647 h 4"/>
                <a:gd name="T20" fmla="*/ 2147483647 w 10"/>
                <a:gd name="T21" fmla="*/ 2147483647 h 4"/>
                <a:gd name="T22" fmla="*/ 2147483647 w 10"/>
                <a:gd name="T23" fmla="*/ 2147483647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"/>
                <a:gd name="T37" fmla="*/ 0 h 4"/>
                <a:gd name="T38" fmla="*/ 10 w 10"/>
                <a:gd name="T39" fmla="*/ 4 h 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" h="4">
                  <a:moveTo>
                    <a:pt x="10" y="2"/>
                  </a:moveTo>
                  <a:lnTo>
                    <a:pt x="10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8" name="Freeform 5986"/>
            <p:cNvSpPr>
              <a:spLocks/>
            </p:cNvSpPr>
            <p:nvPr/>
          </p:nvSpPr>
          <p:spPr bwMode="auto">
            <a:xfrm>
              <a:off x="4517537" y="2201339"/>
              <a:ext cx="1659" cy="1658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2147483647 h 4"/>
                <a:gd name="T4" fmla="*/ 0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0 h 4"/>
                <a:gd name="T12" fmla="*/ 2147483647 w 4"/>
                <a:gd name="T13" fmla="*/ 0 h 4"/>
                <a:gd name="T14" fmla="*/ 2147483647 w 4"/>
                <a:gd name="T15" fmla="*/ 0 h 4"/>
                <a:gd name="T16" fmla="*/ 0 w 4"/>
                <a:gd name="T17" fmla="*/ 0 h 4"/>
                <a:gd name="T18" fmla="*/ 0 w 4"/>
                <a:gd name="T19" fmla="*/ 2147483647 h 4"/>
                <a:gd name="T20" fmla="*/ 0 w 4"/>
                <a:gd name="T21" fmla="*/ 2147483647 h 4"/>
                <a:gd name="T22" fmla="*/ 0 w 4"/>
                <a:gd name="T23" fmla="*/ 2147483647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"/>
                <a:gd name="T37" fmla="*/ 0 h 4"/>
                <a:gd name="T38" fmla="*/ 4 w 4"/>
                <a:gd name="T39" fmla="*/ 4 h 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29" name="Freeform 5987"/>
            <p:cNvSpPr>
              <a:spLocks/>
            </p:cNvSpPr>
            <p:nvPr/>
          </p:nvSpPr>
          <p:spPr bwMode="auto">
            <a:xfrm>
              <a:off x="4341654" y="3014226"/>
              <a:ext cx="3319" cy="6636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147483647 h 10"/>
                <a:gd name="T6" fmla="*/ 0 w 8"/>
                <a:gd name="T7" fmla="*/ 2147483647 h 10"/>
                <a:gd name="T8" fmla="*/ 2147483647 w 8"/>
                <a:gd name="T9" fmla="*/ 2147483647 h 10"/>
                <a:gd name="T10" fmla="*/ 2147483647 w 8"/>
                <a:gd name="T11" fmla="*/ 2147483647 h 10"/>
                <a:gd name="T12" fmla="*/ 2147483647 w 8"/>
                <a:gd name="T13" fmla="*/ 2147483647 h 10"/>
                <a:gd name="T14" fmla="*/ 2147483647 w 8"/>
                <a:gd name="T15" fmla="*/ 2147483647 h 10"/>
                <a:gd name="T16" fmla="*/ 2147483647 w 8"/>
                <a:gd name="T17" fmla="*/ 2147483647 h 10"/>
                <a:gd name="T18" fmla="*/ 2147483647 w 8"/>
                <a:gd name="T19" fmla="*/ 0 h 10"/>
                <a:gd name="T20" fmla="*/ 0 w 8"/>
                <a:gd name="T21" fmla="*/ 0 h 10"/>
                <a:gd name="T22" fmla="*/ 0 w 8"/>
                <a:gd name="T23" fmla="*/ 0 h 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0"/>
                <a:gd name="T38" fmla="*/ 8 w 8"/>
                <a:gd name="T39" fmla="*/ 10 h 1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0" name="Freeform 5988"/>
            <p:cNvSpPr>
              <a:spLocks/>
            </p:cNvSpPr>
            <p:nvPr/>
          </p:nvSpPr>
          <p:spPr bwMode="auto">
            <a:xfrm>
              <a:off x="4914105" y="4210330"/>
              <a:ext cx="9956" cy="19907"/>
            </a:xfrm>
            <a:custGeom>
              <a:avLst/>
              <a:gdLst>
                <a:gd name="T0" fmla="*/ 2147483647 w 16"/>
                <a:gd name="T1" fmla="*/ 2147483647 h 36"/>
                <a:gd name="T2" fmla="*/ 2147483647 w 16"/>
                <a:gd name="T3" fmla="*/ 2147483647 h 36"/>
                <a:gd name="T4" fmla="*/ 0 w 16"/>
                <a:gd name="T5" fmla="*/ 2147483647 h 36"/>
                <a:gd name="T6" fmla="*/ 0 w 16"/>
                <a:gd name="T7" fmla="*/ 2147483647 h 36"/>
                <a:gd name="T8" fmla="*/ 2147483647 w 16"/>
                <a:gd name="T9" fmla="*/ 2147483647 h 36"/>
                <a:gd name="T10" fmla="*/ 2147483647 w 16"/>
                <a:gd name="T11" fmla="*/ 2147483647 h 36"/>
                <a:gd name="T12" fmla="*/ 2147483647 w 16"/>
                <a:gd name="T13" fmla="*/ 2147483647 h 36"/>
                <a:gd name="T14" fmla="*/ 2147483647 w 16"/>
                <a:gd name="T15" fmla="*/ 2147483647 h 36"/>
                <a:gd name="T16" fmla="*/ 2147483647 w 16"/>
                <a:gd name="T17" fmla="*/ 2147483647 h 36"/>
                <a:gd name="T18" fmla="*/ 2147483647 w 16"/>
                <a:gd name="T19" fmla="*/ 2147483647 h 36"/>
                <a:gd name="T20" fmla="*/ 2147483647 w 16"/>
                <a:gd name="T21" fmla="*/ 2147483647 h 36"/>
                <a:gd name="T22" fmla="*/ 2147483647 w 16"/>
                <a:gd name="T23" fmla="*/ 2147483647 h 36"/>
                <a:gd name="T24" fmla="*/ 2147483647 w 16"/>
                <a:gd name="T25" fmla="*/ 2147483647 h 36"/>
                <a:gd name="T26" fmla="*/ 2147483647 w 16"/>
                <a:gd name="T27" fmla="*/ 2147483647 h 36"/>
                <a:gd name="T28" fmla="*/ 2147483647 w 16"/>
                <a:gd name="T29" fmla="*/ 2147483647 h 36"/>
                <a:gd name="T30" fmla="*/ 2147483647 w 16"/>
                <a:gd name="T31" fmla="*/ 2147483647 h 36"/>
                <a:gd name="T32" fmla="*/ 2147483647 w 16"/>
                <a:gd name="T33" fmla="*/ 2147483647 h 36"/>
                <a:gd name="T34" fmla="*/ 2147483647 w 16"/>
                <a:gd name="T35" fmla="*/ 0 h 36"/>
                <a:gd name="T36" fmla="*/ 2147483647 w 16"/>
                <a:gd name="T37" fmla="*/ 0 h 36"/>
                <a:gd name="T38" fmla="*/ 2147483647 w 16"/>
                <a:gd name="T39" fmla="*/ 2147483647 h 36"/>
                <a:gd name="T40" fmla="*/ 2147483647 w 16"/>
                <a:gd name="T41" fmla="*/ 2147483647 h 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"/>
                <a:gd name="T64" fmla="*/ 0 h 36"/>
                <a:gd name="T65" fmla="*/ 16 w 16"/>
                <a:gd name="T66" fmla="*/ 36 h 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" h="36">
                  <a:moveTo>
                    <a:pt x="2" y="6"/>
                  </a:move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16" y="36"/>
                  </a:lnTo>
                  <a:lnTo>
                    <a:pt x="16" y="32"/>
                  </a:lnTo>
                  <a:lnTo>
                    <a:pt x="14" y="26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0" y="14"/>
                  </a:lnTo>
                  <a:lnTo>
                    <a:pt x="8" y="8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1" name="Freeform 5989"/>
            <p:cNvSpPr>
              <a:spLocks/>
            </p:cNvSpPr>
            <p:nvPr/>
          </p:nvSpPr>
          <p:spPr bwMode="auto">
            <a:xfrm>
              <a:off x="4925720" y="4185446"/>
              <a:ext cx="6637" cy="16590"/>
            </a:xfrm>
            <a:custGeom>
              <a:avLst/>
              <a:gdLst>
                <a:gd name="T0" fmla="*/ 2147483647 w 10"/>
                <a:gd name="T1" fmla="*/ 2147483647 h 28"/>
                <a:gd name="T2" fmla="*/ 2147483647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2147483647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2147483647 w 10"/>
                <a:gd name="T15" fmla="*/ 2147483647 h 28"/>
                <a:gd name="T16" fmla="*/ 2147483647 w 10"/>
                <a:gd name="T17" fmla="*/ 2147483647 h 28"/>
                <a:gd name="T18" fmla="*/ 2147483647 w 10"/>
                <a:gd name="T19" fmla="*/ 2147483647 h 28"/>
                <a:gd name="T20" fmla="*/ 2147483647 w 10"/>
                <a:gd name="T21" fmla="*/ 0 h 28"/>
                <a:gd name="T22" fmla="*/ 2147483647 w 10"/>
                <a:gd name="T23" fmla="*/ 2147483647 h 28"/>
                <a:gd name="T24" fmla="*/ 2147483647 w 10"/>
                <a:gd name="T25" fmla="*/ 2147483647 h 28"/>
                <a:gd name="T26" fmla="*/ 2147483647 w 10"/>
                <a:gd name="T27" fmla="*/ 2147483647 h 28"/>
                <a:gd name="T28" fmla="*/ 2147483647 w 10"/>
                <a:gd name="T29" fmla="*/ 2147483647 h 28"/>
                <a:gd name="T30" fmla="*/ 2147483647 w 10"/>
                <a:gd name="T31" fmla="*/ 2147483647 h 28"/>
                <a:gd name="T32" fmla="*/ 0 w 10"/>
                <a:gd name="T33" fmla="*/ 2147483647 h 28"/>
                <a:gd name="T34" fmla="*/ 2147483647 w 10"/>
                <a:gd name="T35" fmla="*/ 2147483647 h 28"/>
                <a:gd name="T36" fmla="*/ 2147483647 w 10"/>
                <a:gd name="T37" fmla="*/ 2147483647 h 2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"/>
                <a:gd name="T58" fmla="*/ 0 h 28"/>
                <a:gd name="T59" fmla="*/ 10 w 10"/>
                <a:gd name="T60" fmla="*/ 28 h 2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" h="28">
                  <a:moveTo>
                    <a:pt x="2" y="28"/>
                  </a:moveTo>
                  <a:lnTo>
                    <a:pt x="2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8" y="1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12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2" name="Freeform 5990"/>
            <p:cNvSpPr>
              <a:spLocks/>
            </p:cNvSpPr>
            <p:nvPr/>
          </p:nvSpPr>
          <p:spPr bwMode="auto">
            <a:xfrm>
              <a:off x="4925720" y="4263416"/>
              <a:ext cx="6637" cy="9954"/>
            </a:xfrm>
            <a:custGeom>
              <a:avLst/>
              <a:gdLst>
                <a:gd name="T0" fmla="*/ 2147483647 w 12"/>
                <a:gd name="T1" fmla="*/ 2147483647 h 18"/>
                <a:gd name="T2" fmla="*/ 2147483647 w 12"/>
                <a:gd name="T3" fmla="*/ 2147483647 h 18"/>
                <a:gd name="T4" fmla="*/ 2147483647 w 12"/>
                <a:gd name="T5" fmla="*/ 2147483647 h 18"/>
                <a:gd name="T6" fmla="*/ 2147483647 w 12"/>
                <a:gd name="T7" fmla="*/ 2147483647 h 18"/>
                <a:gd name="T8" fmla="*/ 2147483647 w 12"/>
                <a:gd name="T9" fmla="*/ 2147483647 h 18"/>
                <a:gd name="T10" fmla="*/ 2147483647 w 12"/>
                <a:gd name="T11" fmla="*/ 2147483647 h 18"/>
                <a:gd name="T12" fmla="*/ 2147483647 w 12"/>
                <a:gd name="T13" fmla="*/ 0 h 18"/>
                <a:gd name="T14" fmla="*/ 2147483647 w 12"/>
                <a:gd name="T15" fmla="*/ 2147483647 h 18"/>
                <a:gd name="T16" fmla="*/ 2147483647 w 12"/>
                <a:gd name="T17" fmla="*/ 2147483647 h 18"/>
                <a:gd name="T18" fmla="*/ 0 w 12"/>
                <a:gd name="T19" fmla="*/ 2147483647 h 18"/>
                <a:gd name="T20" fmla="*/ 0 w 12"/>
                <a:gd name="T21" fmla="*/ 2147483647 h 18"/>
                <a:gd name="T22" fmla="*/ 2147483647 w 12"/>
                <a:gd name="T23" fmla="*/ 2147483647 h 18"/>
                <a:gd name="T24" fmla="*/ 2147483647 w 1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"/>
                <a:gd name="T40" fmla="*/ 0 h 18"/>
                <a:gd name="T41" fmla="*/ 12 w 1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" h="18">
                  <a:moveTo>
                    <a:pt x="4" y="18"/>
                  </a:moveTo>
                  <a:lnTo>
                    <a:pt x="4" y="18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3" name="Freeform 5991"/>
            <p:cNvSpPr>
              <a:spLocks/>
            </p:cNvSpPr>
            <p:nvPr/>
          </p:nvSpPr>
          <p:spPr bwMode="auto">
            <a:xfrm>
              <a:off x="4572293" y="2969434"/>
              <a:ext cx="3319" cy="4977"/>
            </a:xfrm>
            <a:custGeom>
              <a:avLst/>
              <a:gdLst>
                <a:gd name="T0" fmla="*/ 2147483647 w 4"/>
                <a:gd name="T1" fmla="*/ 2147483647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0 h 8"/>
                <a:gd name="T8" fmla="*/ 2147483647 w 4"/>
                <a:gd name="T9" fmla="*/ 0 h 8"/>
                <a:gd name="T10" fmla="*/ 2147483647 w 4"/>
                <a:gd name="T11" fmla="*/ 0 h 8"/>
                <a:gd name="T12" fmla="*/ 2147483647 w 4"/>
                <a:gd name="T13" fmla="*/ 0 h 8"/>
                <a:gd name="T14" fmla="*/ 0 w 4"/>
                <a:gd name="T15" fmla="*/ 2147483647 h 8"/>
                <a:gd name="T16" fmla="*/ 0 w 4"/>
                <a:gd name="T17" fmla="*/ 2147483647 h 8"/>
                <a:gd name="T18" fmla="*/ 0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"/>
                <a:gd name="T37" fmla="*/ 0 h 8"/>
                <a:gd name="T38" fmla="*/ 4 w 4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" h="8">
                  <a:moveTo>
                    <a:pt x="2" y="8"/>
                  </a:moveTo>
                  <a:lnTo>
                    <a:pt x="2" y="8"/>
                  </a:lnTo>
                  <a:lnTo>
                    <a:pt x="4" y="6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4" name="Freeform 5992"/>
            <p:cNvSpPr>
              <a:spLocks/>
            </p:cNvSpPr>
            <p:nvPr/>
          </p:nvSpPr>
          <p:spPr bwMode="auto">
            <a:xfrm>
              <a:off x="4577271" y="2921325"/>
              <a:ext cx="3319" cy="8294"/>
            </a:xfrm>
            <a:custGeom>
              <a:avLst/>
              <a:gdLst>
                <a:gd name="T0" fmla="*/ 0 w 8"/>
                <a:gd name="T1" fmla="*/ 0 h 12"/>
                <a:gd name="T2" fmla="*/ 0 w 8"/>
                <a:gd name="T3" fmla="*/ 0 h 12"/>
                <a:gd name="T4" fmla="*/ 0 w 8"/>
                <a:gd name="T5" fmla="*/ 2147483647 h 12"/>
                <a:gd name="T6" fmla="*/ 2147483647 w 8"/>
                <a:gd name="T7" fmla="*/ 2147483647 h 12"/>
                <a:gd name="T8" fmla="*/ 2147483647 w 8"/>
                <a:gd name="T9" fmla="*/ 2147483647 h 12"/>
                <a:gd name="T10" fmla="*/ 2147483647 w 8"/>
                <a:gd name="T11" fmla="*/ 2147483647 h 12"/>
                <a:gd name="T12" fmla="*/ 2147483647 w 8"/>
                <a:gd name="T13" fmla="*/ 2147483647 h 12"/>
                <a:gd name="T14" fmla="*/ 2147483647 w 8"/>
                <a:gd name="T15" fmla="*/ 2147483647 h 12"/>
                <a:gd name="T16" fmla="*/ 2147483647 w 8"/>
                <a:gd name="T17" fmla="*/ 2147483647 h 12"/>
                <a:gd name="T18" fmla="*/ 0 w 8"/>
                <a:gd name="T19" fmla="*/ 0 h 12"/>
                <a:gd name="T20" fmla="*/ 0 w 8"/>
                <a:gd name="T21" fmla="*/ 0 h 12"/>
                <a:gd name="T22" fmla="*/ 0 w 8"/>
                <a:gd name="T23" fmla="*/ 0 h 12"/>
                <a:gd name="T24" fmla="*/ 0 w 8"/>
                <a:gd name="T25" fmla="*/ 0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"/>
                <a:gd name="T40" fmla="*/ 0 h 12"/>
                <a:gd name="T41" fmla="*/ 8 w 8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" h="12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5" name="Freeform 5993"/>
            <p:cNvSpPr>
              <a:spLocks/>
            </p:cNvSpPr>
            <p:nvPr/>
          </p:nvSpPr>
          <p:spPr bwMode="auto">
            <a:xfrm>
              <a:off x="4537449" y="2921325"/>
              <a:ext cx="39823" cy="31520"/>
            </a:xfrm>
            <a:custGeom>
              <a:avLst/>
              <a:gdLst>
                <a:gd name="T0" fmla="*/ 2147483647 w 70"/>
                <a:gd name="T1" fmla="*/ 2147483647 h 56"/>
                <a:gd name="T2" fmla="*/ 2147483647 w 70"/>
                <a:gd name="T3" fmla="*/ 2147483647 h 56"/>
                <a:gd name="T4" fmla="*/ 2147483647 w 70"/>
                <a:gd name="T5" fmla="*/ 2147483647 h 56"/>
                <a:gd name="T6" fmla="*/ 2147483647 w 70"/>
                <a:gd name="T7" fmla="*/ 2147483647 h 56"/>
                <a:gd name="T8" fmla="*/ 2147483647 w 70"/>
                <a:gd name="T9" fmla="*/ 2147483647 h 56"/>
                <a:gd name="T10" fmla="*/ 2147483647 w 70"/>
                <a:gd name="T11" fmla="*/ 2147483647 h 56"/>
                <a:gd name="T12" fmla="*/ 2147483647 w 70"/>
                <a:gd name="T13" fmla="*/ 2147483647 h 56"/>
                <a:gd name="T14" fmla="*/ 2147483647 w 70"/>
                <a:gd name="T15" fmla="*/ 2147483647 h 56"/>
                <a:gd name="T16" fmla="*/ 2147483647 w 70"/>
                <a:gd name="T17" fmla="*/ 2147483647 h 56"/>
                <a:gd name="T18" fmla="*/ 2147483647 w 70"/>
                <a:gd name="T19" fmla="*/ 2147483647 h 56"/>
                <a:gd name="T20" fmla="*/ 2147483647 w 70"/>
                <a:gd name="T21" fmla="*/ 2147483647 h 56"/>
                <a:gd name="T22" fmla="*/ 2147483647 w 70"/>
                <a:gd name="T23" fmla="*/ 2147483647 h 56"/>
                <a:gd name="T24" fmla="*/ 2147483647 w 70"/>
                <a:gd name="T25" fmla="*/ 2147483647 h 56"/>
                <a:gd name="T26" fmla="*/ 2147483647 w 70"/>
                <a:gd name="T27" fmla="*/ 0 h 56"/>
                <a:gd name="T28" fmla="*/ 2147483647 w 70"/>
                <a:gd name="T29" fmla="*/ 0 h 56"/>
                <a:gd name="T30" fmla="*/ 2147483647 w 70"/>
                <a:gd name="T31" fmla="*/ 2147483647 h 56"/>
                <a:gd name="T32" fmla="*/ 2147483647 w 70"/>
                <a:gd name="T33" fmla="*/ 2147483647 h 56"/>
                <a:gd name="T34" fmla="*/ 0 w 70"/>
                <a:gd name="T35" fmla="*/ 2147483647 h 56"/>
                <a:gd name="T36" fmla="*/ 0 w 70"/>
                <a:gd name="T37" fmla="*/ 2147483647 h 56"/>
                <a:gd name="T38" fmla="*/ 0 w 70"/>
                <a:gd name="T39" fmla="*/ 2147483647 h 56"/>
                <a:gd name="T40" fmla="*/ 2147483647 w 70"/>
                <a:gd name="T41" fmla="*/ 2147483647 h 56"/>
                <a:gd name="T42" fmla="*/ 2147483647 w 70"/>
                <a:gd name="T43" fmla="*/ 2147483647 h 56"/>
                <a:gd name="T44" fmla="*/ 2147483647 w 70"/>
                <a:gd name="T45" fmla="*/ 2147483647 h 56"/>
                <a:gd name="T46" fmla="*/ 2147483647 w 70"/>
                <a:gd name="T47" fmla="*/ 2147483647 h 56"/>
                <a:gd name="T48" fmla="*/ 2147483647 w 70"/>
                <a:gd name="T49" fmla="*/ 2147483647 h 56"/>
                <a:gd name="T50" fmla="*/ 2147483647 w 70"/>
                <a:gd name="T51" fmla="*/ 2147483647 h 56"/>
                <a:gd name="T52" fmla="*/ 2147483647 w 70"/>
                <a:gd name="T53" fmla="*/ 2147483647 h 56"/>
                <a:gd name="T54" fmla="*/ 2147483647 w 70"/>
                <a:gd name="T55" fmla="*/ 2147483647 h 56"/>
                <a:gd name="T56" fmla="*/ 2147483647 w 70"/>
                <a:gd name="T57" fmla="*/ 2147483647 h 56"/>
                <a:gd name="T58" fmla="*/ 2147483647 w 70"/>
                <a:gd name="T59" fmla="*/ 2147483647 h 56"/>
                <a:gd name="T60" fmla="*/ 2147483647 w 70"/>
                <a:gd name="T61" fmla="*/ 2147483647 h 56"/>
                <a:gd name="T62" fmla="*/ 2147483647 w 70"/>
                <a:gd name="T63" fmla="*/ 2147483647 h 56"/>
                <a:gd name="T64" fmla="*/ 2147483647 w 70"/>
                <a:gd name="T65" fmla="*/ 2147483647 h 56"/>
                <a:gd name="T66" fmla="*/ 2147483647 w 70"/>
                <a:gd name="T67" fmla="*/ 2147483647 h 56"/>
                <a:gd name="T68" fmla="*/ 2147483647 w 70"/>
                <a:gd name="T69" fmla="*/ 2147483647 h 56"/>
                <a:gd name="T70" fmla="*/ 2147483647 w 70"/>
                <a:gd name="T71" fmla="*/ 2147483647 h 56"/>
                <a:gd name="T72" fmla="*/ 2147483647 w 70"/>
                <a:gd name="T73" fmla="*/ 2147483647 h 56"/>
                <a:gd name="T74" fmla="*/ 2147483647 w 70"/>
                <a:gd name="T75" fmla="*/ 2147483647 h 56"/>
                <a:gd name="T76" fmla="*/ 2147483647 w 70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0"/>
                <a:gd name="T118" fmla="*/ 0 h 56"/>
                <a:gd name="T119" fmla="*/ 70 w 70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0" h="56">
                  <a:moveTo>
                    <a:pt x="62" y="46"/>
                  </a:moveTo>
                  <a:lnTo>
                    <a:pt x="62" y="46"/>
                  </a:lnTo>
                  <a:lnTo>
                    <a:pt x="58" y="42"/>
                  </a:lnTo>
                  <a:lnTo>
                    <a:pt x="56" y="36"/>
                  </a:lnTo>
                  <a:lnTo>
                    <a:pt x="52" y="22"/>
                  </a:lnTo>
                  <a:lnTo>
                    <a:pt x="52" y="18"/>
                  </a:lnTo>
                  <a:lnTo>
                    <a:pt x="50" y="16"/>
                  </a:lnTo>
                  <a:lnTo>
                    <a:pt x="44" y="16"/>
                  </a:lnTo>
                  <a:lnTo>
                    <a:pt x="36" y="14"/>
                  </a:lnTo>
                  <a:lnTo>
                    <a:pt x="30" y="10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8" y="8"/>
                  </a:lnTo>
                  <a:lnTo>
                    <a:pt x="24" y="16"/>
                  </a:lnTo>
                  <a:lnTo>
                    <a:pt x="30" y="22"/>
                  </a:lnTo>
                  <a:lnTo>
                    <a:pt x="32" y="28"/>
                  </a:lnTo>
                  <a:lnTo>
                    <a:pt x="34" y="30"/>
                  </a:lnTo>
                  <a:lnTo>
                    <a:pt x="38" y="32"/>
                  </a:lnTo>
                  <a:lnTo>
                    <a:pt x="44" y="32"/>
                  </a:lnTo>
                  <a:lnTo>
                    <a:pt x="46" y="36"/>
                  </a:lnTo>
                  <a:lnTo>
                    <a:pt x="52" y="42"/>
                  </a:lnTo>
                  <a:lnTo>
                    <a:pt x="58" y="50"/>
                  </a:lnTo>
                  <a:lnTo>
                    <a:pt x="64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68" y="50"/>
                  </a:lnTo>
                  <a:lnTo>
                    <a:pt x="6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6" name="Freeform 5994"/>
            <p:cNvSpPr>
              <a:spLocks/>
            </p:cNvSpPr>
            <p:nvPr/>
          </p:nvSpPr>
          <p:spPr bwMode="auto">
            <a:xfrm>
              <a:off x="4602160" y="2881510"/>
              <a:ext cx="9956" cy="4976"/>
            </a:xfrm>
            <a:custGeom>
              <a:avLst/>
              <a:gdLst>
                <a:gd name="T0" fmla="*/ 0 w 16"/>
                <a:gd name="T1" fmla="*/ 2147483647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2147483647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2147483647 w 16"/>
                <a:gd name="T21" fmla="*/ 2147483647 h 8"/>
                <a:gd name="T22" fmla="*/ 0 w 16"/>
                <a:gd name="T23" fmla="*/ 2147483647 h 8"/>
                <a:gd name="T24" fmla="*/ 0 w 16"/>
                <a:gd name="T25" fmla="*/ 2147483647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8"/>
                <a:gd name="T41" fmla="*/ 16 w 16"/>
                <a:gd name="T42" fmla="*/ 8 h 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8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7" name="Freeform 5995"/>
            <p:cNvSpPr>
              <a:spLocks/>
            </p:cNvSpPr>
            <p:nvPr/>
          </p:nvSpPr>
          <p:spPr bwMode="auto">
            <a:xfrm>
              <a:off x="4610457" y="2962798"/>
              <a:ext cx="8296" cy="4977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w 14"/>
                <a:gd name="T15" fmla="*/ 2147483647 h 10"/>
                <a:gd name="T16" fmla="*/ 0 w 14"/>
                <a:gd name="T17" fmla="*/ 2147483647 h 10"/>
                <a:gd name="T18" fmla="*/ 2147483647 w 14"/>
                <a:gd name="T19" fmla="*/ 2147483647 h 10"/>
                <a:gd name="T20" fmla="*/ 2147483647 w 14"/>
                <a:gd name="T21" fmla="*/ 2147483647 h 10"/>
                <a:gd name="T22" fmla="*/ 2147483647 w 14"/>
                <a:gd name="T23" fmla="*/ 2147483647 h 10"/>
                <a:gd name="T24" fmla="*/ 2147483647 w 14"/>
                <a:gd name="T25" fmla="*/ 2147483647 h 10"/>
                <a:gd name="T26" fmla="*/ 2147483647 w 14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0"/>
                <a:gd name="T44" fmla="*/ 14 w 14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0">
                  <a:moveTo>
                    <a:pt x="14" y="2"/>
                  </a:move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8" name="Freeform 5996"/>
            <p:cNvSpPr>
              <a:spLocks/>
            </p:cNvSpPr>
            <p:nvPr/>
          </p:nvSpPr>
          <p:spPr bwMode="auto">
            <a:xfrm>
              <a:off x="4607138" y="2934596"/>
              <a:ext cx="6637" cy="13272"/>
            </a:xfrm>
            <a:custGeom>
              <a:avLst/>
              <a:gdLst>
                <a:gd name="T0" fmla="*/ 2147483647 w 12"/>
                <a:gd name="T1" fmla="*/ 2147483647 h 24"/>
                <a:gd name="T2" fmla="*/ 2147483647 w 12"/>
                <a:gd name="T3" fmla="*/ 2147483647 h 24"/>
                <a:gd name="T4" fmla="*/ 2147483647 w 12"/>
                <a:gd name="T5" fmla="*/ 2147483647 h 24"/>
                <a:gd name="T6" fmla="*/ 2147483647 w 12"/>
                <a:gd name="T7" fmla="*/ 2147483647 h 24"/>
                <a:gd name="T8" fmla="*/ 2147483647 w 12"/>
                <a:gd name="T9" fmla="*/ 2147483647 h 24"/>
                <a:gd name="T10" fmla="*/ 2147483647 w 12"/>
                <a:gd name="T11" fmla="*/ 2147483647 h 24"/>
                <a:gd name="T12" fmla="*/ 2147483647 w 12"/>
                <a:gd name="T13" fmla="*/ 2147483647 h 24"/>
                <a:gd name="T14" fmla="*/ 2147483647 w 12"/>
                <a:gd name="T15" fmla="*/ 0 h 24"/>
                <a:gd name="T16" fmla="*/ 2147483647 w 12"/>
                <a:gd name="T17" fmla="*/ 0 h 24"/>
                <a:gd name="T18" fmla="*/ 2147483647 w 12"/>
                <a:gd name="T19" fmla="*/ 0 h 24"/>
                <a:gd name="T20" fmla="*/ 2147483647 w 12"/>
                <a:gd name="T21" fmla="*/ 0 h 24"/>
                <a:gd name="T22" fmla="*/ 0 w 12"/>
                <a:gd name="T23" fmla="*/ 2147483647 h 24"/>
                <a:gd name="T24" fmla="*/ 0 w 12"/>
                <a:gd name="T25" fmla="*/ 2147483647 h 24"/>
                <a:gd name="T26" fmla="*/ 2147483647 w 12"/>
                <a:gd name="T27" fmla="*/ 2147483647 h 24"/>
                <a:gd name="T28" fmla="*/ 2147483647 w 12"/>
                <a:gd name="T29" fmla="*/ 2147483647 h 24"/>
                <a:gd name="T30" fmla="*/ 2147483647 w 12"/>
                <a:gd name="T31" fmla="*/ 2147483647 h 24"/>
                <a:gd name="T32" fmla="*/ 2147483647 w 12"/>
                <a:gd name="T33" fmla="*/ 2147483647 h 24"/>
                <a:gd name="T34" fmla="*/ 2147483647 w 12"/>
                <a:gd name="T35" fmla="*/ 2147483647 h 24"/>
                <a:gd name="T36" fmla="*/ 2147483647 w 12"/>
                <a:gd name="T37" fmla="*/ 2147483647 h 24"/>
                <a:gd name="T38" fmla="*/ 2147483647 w 12"/>
                <a:gd name="T39" fmla="*/ 2147483647 h 24"/>
                <a:gd name="T40" fmla="*/ 2147483647 w 12"/>
                <a:gd name="T41" fmla="*/ 2147483647 h 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"/>
                <a:gd name="T64" fmla="*/ 0 h 24"/>
                <a:gd name="T65" fmla="*/ 12 w 12"/>
                <a:gd name="T66" fmla="*/ 24 h 2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" h="24">
                  <a:moveTo>
                    <a:pt x="6" y="24"/>
                  </a:moveTo>
                  <a:lnTo>
                    <a:pt x="6" y="24"/>
                  </a:lnTo>
                  <a:lnTo>
                    <a:pt x="10" y="20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39" name="Freeform 5997"/>
            <p:cNvSpPr>
              <a:spLocks/>
            </p:cNvSpPr>
            <p:nvPr/>
          </p:nvSpPr>
          <p:spPr bwMode="auto">
            <a:xfrm>
              <a:off x="4607138" y="2908053"/>
              <a:ext cx="14933" cy="13272"/>
            </a:xfrm>
            <a:custGeom>
              <a:avLst/>
              <a:gdLst>
                <a:gd name="T0" fmla="*/ 2147483647 w 30"/>
                <a:gd name="T1" fmla="*/ 0 h 22"/>
                <a:gd name="T2" fmla="*/ 2147483647 w 30"/>
                <a:gd name="T3" fmla="*/ 0 h 22"/>
                <a:gd name="T4" fmla="*/ 2147483647 w 30"/>
                <a:gd name="T5" fmla="*/ 0 h 22"/>
                <a:gd name="T6" fmla="*/ 2147483647 w 30"/>
                <a:gd name="T7" fmla="*/ 0 h 22"/>
                <a:gd name="T8" fmla="*/ 2147483647 w 30"/>
                <a:gd name="T9" fmla="*/ 2147483647 h 22"/>
                <a:gd name="T10" fmla="*/ 2147483647 w 30"/>
                <a:gd name="T11" fmla="*/ 2147483647 h 22"/>
                <a:gd name="T12" fmla="*/ 0 w 30"/>
                <a:gd name="T13" fmla="*/ 2147483647 h 22"/>
                <a:gd name="T14" fmla="*/ 0 w 30"/>
                <a:gd name="T15" fmla="*/ 2147483647 h 22"/>
                <a:gd name="T16" fmla="*/ 2147483647 w 30"/>
                <a:gd name="T17" fmla="*/ 2147483647 h 22"/>
                <a:gd name="T18" fmla="*/ 2147483647 w 30"/>
                <a:gd name="T19" fmla="*/ 2147483647 h 22"/>
                <a:gd name="T20" fmla="*/ 2147483647 w 30"/>
                <a:gd name="T21" fmla="*/ 2147483647 h 22"/>
                <a:gd name="T22" fmla="*/ 2147483647 w 30"/>
                <a:gd name="T23" fmla="*/ 2147483647 h 22"/>
                <a:gd name="T24" fmla="*/ 2147483647 w 30"/>
                <a:gd name="T25" fmla="*/ 2147483647 h 22"/>
                <a:gd name="T26" fmla="*/ 2147483647 w 30"/>
                <a:gd name="T27" fmla="*/ 2147483647 h 22"/>
                <a:gd name="T28" fmla="*/ 2147483647 w 30"/>
                <a:gd name="T29" fmla="*/ 2147483647 h 22"/>
                <a:gd name="T30" fmla="*/ 2147483647 w 30"/>
                <a:gd name="T31" fmla="*/ 2147483647 h 22"/>
                <a:gd name="T32" fmla="*/ 2147483647 w 30"/>
                <a:gd name="T33" fmla="*/ 2147483647 h 22"/>
                <a:gd name="T34" fmla="*/ 2147483647 w 30"/>
                <a:gd name="T35" fmla="*/ 2147483647 h 22"/>
                <a:gd name="T36" fmla="*/ 2147483647 w 30"/>
                <a:gd name="T37" fmla="*/ 2147483647 h 22"/>
                <a:gd name="T38" fmla="*/ 2147483647 w 30"/>
                <a:gd name="T39" fmla="*/ 2147483647 h 22"/>
                <a:gd name="T40" fmla="*/ 2147483647 w 30"/>
                <a:gd name="T41" fmla="*/ 2147483647 h 22"/>
                <a:gd name="T42" fmla="*/ 2147483647 w 30"/>
                <a:gd name="T43" fmla="*/ 2147483647 h 22"/>
                <a:gd name="T44" fmla="*/ 2147483647 w 30"/>
                <a:gd name="T45" fmla="*/ 0 h 22"/>
                <a:gd name="T46" fmla="*/ 2147483647 w 30"/>
                <a:gd name="T47" fmla="*/ 0 h 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0"/>
                <a:gd name="T73" fmla="*/ 0 h 22"/>
                <a:gd name="T74" fmla="*/ 30 w 30"/>
                <a:gd name="T75" fmla="*/ 22 h 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0" h="22">
                  <a:moveTo>
                    <a:pt x="20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8" y="18"/>
                  </a:lnTo>
                  <a:lnTo>
                    <a:pt x="16" y="22"/>
                  </a:lnTo>
                  <a:lnTo>
                    <a:pt x="22" y="22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30" y="16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2" y="8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0" name="Freeform 5998"/>
            <p:cNvSpPr>
              <a:spLocks/>
            </p:cNvSpPr>
            <p:nvPr/>
          </p:nvSpPr>
          <p:spPr bwMode="auto">
            <a:xfrm>
              <a:off x="4570634" y="2962798"/>
              <a:ext cx="3319" cy="3318"/>
            </a:xfrm>
            <a:custGeom>
              <a:avLst/>
              <a:gdLst>
                <a:gd name="T0" fmla="*/ 0 w 6"/>
                <a:gd name="T1" fmla="*/ 2147483647 h 8"/>
                <a:gd name="T2" fmla="*/ 0 w 6"/>
                <a:gd name="T3" fmla="*/ 2147483647 h 8"/>
                <a:gd name="T4" fmla="*/ 2147483647 w 6"/>
                <a:gd name="T5" fmla="*/ 2147483647 h 8"/>
                <a:gd name="T6" fmla="*/ 2147483647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2147483647 h 8"/>
                <a:gd name="T12" fmla="*/ 2147483647 w 6"/>
                <a:gd name="T13" fmla="*/ 2147483647 h 8"/>
                <a:gd name="T14" fmla="*/ 2147483647 w 6"/>
                <a:gd name="T15" fmla="*/ 0 h 8"/>
                <a:gd name="T16" fmla="*/ 2147483647 w 6"/>
                <a:gd name="T17" fmla="*/ 2147483647 h 8"/>
                <a:gd name="T18" fmla="*/ 0 w 6"/>
                <a:gd name="T19" fmla="*/ 2147483647 h 8"/>
                <a:gd name="T20" fmla="*/ 0 w 6"/>
                <a:gd name="T21" fmla="*/ 2147483647 h 8"/>
                <a:gd name="T22" fmla="*/ 0 w 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8"/>
                <a:gd name="T38" fmla="*/ 6 w 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8">
                  <a:moveTo>
                    <a:pt x="0" y="8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1" name="Freeform 5999"/>
            <p:cNvSpPr>
              <a:spLocks/>
            </p:cNvSpPr>
            <p:nvPr/>
          </p:nvSpPr>
          <p:spPr bwMode="auto">
            <a:xfrm>
              <a:off x="4587227" y="2891463"/>
              <a:ext cx="8296" cy="3318"/>
            </a:xfrm>
            <a:custGeom>
              <a:avLst/>
              <a:gdLst>
                <a:gd name="T0" fmla="*/ 2147483647 w 16"/>
                <a:gd name="T1" fmla="*/ 0 h 12"/>
                <a:gd name="T2" fmla="*/ 2147483647 w 16"/>
                <a:gd name="T3" fmla="*/ 0 h 12"/>
                <a:gd name="T4" fmla="*/ 2147483647 w 16"/>
                <a:gd name="T5" fmla="*/ 0 h 12"/>
                <a:gd name="T6" fmla="*/ 2147483647 w 16"/>
                <a:gd name="T7" fmla="*/ 0 h 12"/>
                <a:gd name="T8" fmla="*/ 2147483647 w 16"/>
                <a:gd name="T9" fmla="*/ 0 h 12"/>
                <a:gd name="T10" fmla="*/ 0 w 16"/>
                <a:gd name="T11" fmla="*/ 2147483647 h 12"/>
                <a:gd name="T12" fmla="*/ 0 w 16"/>
                <a:gd name="T13" fmla="*/ 2147483647 h 12"/>
                <a:gd name="T14" fmla="*/ 0 w 16"/>
                <a:gd name="T15" fmla="*/ 2147483647 h 12"/>
                <a:gd name="T16" fmla="*/ 0 w 16"/>
                <a:gd name="T17" fmla="*/ 2147483647 h 12"/>
                <a:gd name="T18" fmla="*/ 2147483647 w 16"/>
                <a:gd name="T19" fmla="*/ 2147483647 h 12"/>
                <a:gd name="T20" fmla="*/ 2147483647 w 16"/>
                <a:gd name="T21" fmla="*/ 2147483647 h 12"/>
                <a:gd name="T22" fmla="*/ 2147483647 w 16"/>
                <a:gd name="T23" fmla="*/ 2147483647 h 12"/>
                <a:gd name="T24" fmla="*/ 2147483647 w 16"/>
                <a:gd name="T25" fmla="*/ 2147483647 h 12"/>
                <a:gd name="T26" fmla="*/ 2147483647 w 16"/>
                <a:gd name="T27" fmla="*/ 2147483647 h 12"/>
                <a:gd name="T28" fmla="*/ 2147483647 w 16"/>
                <a:gd name="T29" fmla="*/ 2147483647 h 12"/>
                <a:gd name="T30" fmla="*/ 2147483647 w 16"/>
                <a:gd name="T31" fmla="*/ 2147483647 h 12"/>
                <a:gd name="T32" fmla="*/ 2147483647 w 16"/>
                <a:gd name="T33" fmla="*/ 2147483647 h 12"/>
                <a:gd name="T34" fmla="*/ 2147483647 w 16"/>
                <a:gd name="T35" fmla="*/ 2147483647 h 12"/>
                <a:gd name="T36" fmla="*/ 2147483647 w 16"/>
                <a:gd name="T37" fmla="*/ 2147483647 h 12"/>
                <a:gd name="T38" fmla="*/ 2147483647 w 16"/>
                <a:gd name="T39" fmla="*/ 0 h 12"/>
                <a:gd name="T40" fmla="*/ 2147483647 w 16"/>
                <a:gd name="T41" fmla="*/ 0 h 12"/>
                <a:gd name="T42" fmla="*/ 2147483647 w 16"/>
                <a:gd name="T43" fmla="*/ 0 h 12"/>
                <a:gd name="T44" fmla="*/ 2147483647 w 16"/>
                <a:gd name="T45" fmla="*/ 0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12"/>
                <a:gd name="T71" fmla="*/ 16 w 16"/>
                <a:gd name="T72" fmla="*/ 12 h 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1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6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2" name="Freeform 6000"/>
            <p:cNvSpPr>
              <a:spLocks/>
            </p:cNvSpPr>
            <p:nvPr/>
          </p:nvSpPr>
          <p:spPr bwMode="auto">
            <a:xfrm>
              <a:off x="4580590" y="2952844"/>
              <a:ext cx="11614" cy="14931"/>
            </a:xfrm>
            <a:custGeom>
              <a:avLst/>
              <a:gdLst>
                <a:gd name="T0" fmla="*/ 0 w 22"/>
                <a:gd name="T1" fmla="*/ 2147483647 h 26"/>
                <a:gd name="T2" fmla="*/ 0 w 22"/>
                <a:gd name="T3" fmla="*/ 2147483647 h 26"/>
                <a:gd name="T4" fmla="*/ 0 w 22"/>
                <a:gd name="T5" fmla="*/ 2147483647 h 26"/>
                <a:gd name="T6" fmla="*/ 2147483647 w 22"/>
                <a:gd name="T7" fmla="*/ 2147483647 h 26"/>
                <a:gd name="T8" fmla="*/ 2147483647 w 22"/>
                <a:gd name="T9" fmla="*/ 2147483647 h 26"/>
                <a:gd name="T10" fmla="*/ 2147483647 w 22"/>
                <a:gd name="T11" fmla="*/ 2147483647 h 26"/>
                <a:gd name="T12" fmla="*/ 2147483647 w 22"/>
                <a:gd name="T13" fmla="*/ 2147483647 h 26"/>
                <a:gd name="T14" fmla="*/ 2147483647 w 22"/>
                <a:gd name="T15" fmla="*/ 2147483647 h 26"/>
                <a:gd name="T16" fmla="*/ 2147483647 w 22"/>
                <a:gd name="T17" fmla="*/ 2147483647 h 26"/>
                <a:gd name="T18" fmla="*/ 2147483647 w 22"/>
                <a:gd name="T19" fmla="*/ 2147483647 h 26"/>
                <a:gd name="T20" fmla="*/ 2147483647 w 22"/>
                <a:gd name="T21" fmla="*/ 2147483647 h 26"/>
                <a:gd name="T22" fmla="*/ 2147483647 w 22"/>
                <a:gd name="T23" fmla="*/ 2147483647 h 26"/>
                <a:gd name="T24" fmla="*/ 2147483647 w 22"/>
                <a:gd name="T25" fmla="*/ 2147483647 h 26"/>
                <a:gd name="T26" fmla="*/ 2147483647 w 22"/>
                <a:gd name="T27" fmla="*/ 0 h 26"/>
                <a:gd name="T28" fmla="*/ 2147483647 w 22"/>
                <a:gd name="T29" fmla="*/ 0 h 26"/>
                <a:gd name="T30" fmla="*/ 0 w 22"/>
                <a:gd name="T31" fmla="*/ 2147483647 h 26"/>
                <a:gd name="T32" fmla="*/ 0 w 22"/>
                <a:gd name="T33" fmla="*/ 2147483647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26"/>
                <a:gd name="T53" fmla="*/ 22 w 22"/>
                <a:gd name="T54" fmla="*/ 26 h 2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26">
                  <a:moveTo>
                    <a:pt x="0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8"/>
                  </a:lnTo>
                  <a:lnTo>
                    <a:pt x="12" y="20"/>
                  </a:lnTo>
                  <a:lnTo>
                    <a:pt x="18" y="26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18" y="20"/>
                  </a:lnTo>
                  <a:lnTo>
                    <a:pt x="14" y="14"/>
                  </a:lnTo>
                  <a:lnTo>
                    <a:pt x="8" y="6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3" name="Freeform 6001"/>
            <p:cNvSpPr>
              <a:spLocks/>
            </p:cNvSpPr>
            <p:nvPr/>
          </p:nvSpPr>
          <p:spPr bwMode="auto">
            <a:xfrm>
              <a:off x="4577271" y="2863261"/>
              <a:ext cx="4977" cy="8295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0 h 12"/>
                <a:gd name="T4" fmla="*/ 2147483647 w 10"/>
                <a:gd name="T5" fmla="*/ 2147483647 h 12"/>
                <a:gd name="T6" fmla="*/ 0 w 10"/>
                <a:gd name="T7" fmla="*/ 2147483647 h 12"/>
                <a:gd name="T8" fmla="*/ 0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2147483647 w 10"/>
                <a:gd name="T15" fmla="*/ 2147483647 h 12"/>
                <a:gd name="T16" fmla="*/ 2147483647 w 10"/>
                <a:gd name="T17" fmla="*/ 2147483647 h 12"/>
                <a:gd name="T18" fmla="*/ 2147483647 w 10"/>
                <a:gd name="T19" fmla="*/ 2147483647 h 12"/>
                <a:gd name="T20" fmla="*/ 2147483647 w 10"/>
                <a:gd name="T21" fmla="*/ 2147483647 h 12"/>
                <a:gd name="T22" fmla="*/ 2147483647 w 10"/>
                <a:gd name="T23" fmla="*/ 0 h 12"/>
                <a:gd name="T24" fmla="*/ 2147483647 w 10"/>
                <a:gd name="T25" fmla="*/ 0 h 12"/>
                <a:gd name="T26" fmla="*/ 2147483647 w 10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2"/>
                <a:gd name="T44" fmla="*/ 10 w 10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4" name="Freeform 6002"/>
            <p:cNvSpPr>
              <a:spLocks/>
            </p:cNvSpPr>
            <p:nvPr/>
          </p:nvSpPr>
          <p:spPr bwMode="auto">
            <a:xfrm>
              <a:off x="5332243" y="4613456"/>
              <a:ext cx="13274" cy="14930"/>
            </a:xfrm>
            <a:custGeom>
              <a:avLst/>
              <a:gdLst>
                <a:gd name="T0" fmla="*/ 2147483647 w 18"/>
                <a:gd name="T1" fmla="*/ 2147483647 h 28"/>
                <a:gd name="T2" fmla="*/ 2147483647 w 18"/>
                <a:gd name="T3" fmla="*/ 2147483647 h 28"/>
                <a:gd name="T4" fmla="*/ 2147483647 w 18"/>
                <a:gd name="T5" fmla="*/ 2147483647 h 28"/>
                <a:gd name="T6" fmla="*/ 2147483647 w 18"/>
                <a:gd name="T7" fmla="*/ 2147483647 h 28"/>
                <a:gd name="T8" fmla="*/ 2147483647 w 18"/>
                <a:gd name="T9" fmla="*/ 2147483647 h 28"/>
                <a:gd name="T10" fmla="*/ 2147483647 w 18"/>
                <a:gd name="T11" fmla="*/ 2147483647 h 28"/>
                <a:gd name="T12" fmla="*/ 2147483647 w 18"/>
                <a:gd name="T13" fmla="*/ 2147483647 h 28"/>
                <a:gd name="T14" fmla="*/ 2147483647 w 18"/>
                <a:gd name="T15" fmla="*/ 2147483647 h 28"/>
                <a:gd name="T16" fmla="*/ 2147483647 w 18"/>
                <a:gd name="T17" fmla="*/ 2147483647 h 28"/>
                <a:gd name="T18" fmla="*/ 2147483647 w 18"/>
                <a:gd name="T19" fmla="*/ 0 h 28"/>
                <a:gd name="T20" fmla="*/ 2147483647 w 18"/>
                <a:gd name="T21" fmla="*/ 2147483647 h 28"/>
                <a:gd name="T22" fmla="*/ 2147483647 w 18"/>
                <a:gd name="T23" fmla="*/ 2147483647 h 28"/>
                <a:gd name="T24" fmla="*/ 0 w 18"/>
                <a:gd name="T25" fmla="*/ 2147483647 h 28"/>
                <a:gd name="T26" fmla="*/ 0 w 18"/>
                <a:gd name="T27" fmla="*/ 2147483647 h 28"/>
                <a:gd name="T28" fmla="*/ 2147483647 w 18"/>
                <a:gd name="T29" fmla="*/ 2147483647 h 28"/>
                <a:gd name="T30" fmla="*/ 2147483647 w 18"/>
                <a:gd name="T31" fmla="*/ 2147483647 h 28"/>
                <a:gd name="T32" fmla="*/ 2147483647 w 18"/>
                <a:gd name="T33" fmla="*/ 2147483647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28"/>
                <a:gd name="T53" fmla="*/ 18 w 18"/>
                <a:gd name="T54" fmla="*/ 28 h 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28">
                  <a:moveTo>
                    <a:pt x="10" y="28"/>
                  </a:moveTo>
                  <a:lnTo>
                    <a:pt x="10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6" y="1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5" name="Freeform 6003"/>
            <p:cNvSpPr>
              <a:spLocks/>
            </p:cNvSpPr>
            <p:nvPr/>
          </p:nvSpPr>
          <p:spPr bwMode="auto">
            <a:xfrm>
              <a:off x="5284125" y="4639999"/>
              <a:ext cx="14933" cy="13272"/>
            </a:xfrm>
            <a:custGeom>
              <a:avLst/>
              <a:gdLst>
                <a:gd name="T0" fmla="*/ 0 w 26"/>
                <a:gd name="T1" fmla="*/ 2147483647 h 24"/>
                <a:gd name="T2" fmla="*/ 0 w 26"/>
                <a:gd name="T3" fmla="*/ 2147483647 h 24"/>
                <a:gd name="T4" fmla="*/ 0 w 26"/>
                <a:gd name="T5" fmla="*/ 2147483647 h 24"/>
                <a:gd name="T6" fmla="*/ 2147483647 w 26"/>
                <a:gd name="T7" fmla="*/ 2147483647 h 24"/>
                <a:gd name="T8" fmla="*/ 2147483647 w 26"/>
                <a:gd name="T9" fmla="*/ 2147483647 h 24"/>
                <a:gd name="T10" fmla="*/ 2147483647 w 26"/>
                <a:gd name="T11" fmla="*/ 2147483647 h 24"/>
                <a:gd name="T12" fmla="*/ 2147483647 w 26"/>
                <a:gd name="T13" fmla="*/ 2147483647 h 24"/>
                <a:gd name="T14" fmla="*/ 2147483647 w 26"/>
                <a:gd name="T15" fmla="*/ 2147483647 h 24"/>
                <a:gd name="T16" fmla="*/ 2147483647 w 26"/>
                <a:gd name="T17" fmla="*/ 2147483647 h 24"/>
                <a:gd name="T18" fmla="*/ 2147483647 w 26"/>
                <a:gd name="T19" fmla="*/ 2147483647 h 24"/>
                <a:gd name="T20" fmla="*/ 2147483647 w 26"/>
                <a:gd name="T21" fmla="*/ 2147483647 h 24"/>
                <a:gd name="T22" fmla="*/ 2147483647 w 26"/>
                <a:gd name="T23" fmla="*/ 2147483647 h 24"/>
                <a:gd name="T24" fmla="*/ 2147483647 w 26"/>
                <a:gd name="T25" fmla="*/ 2147483647 h 24"/>
                <a:gd name="T26" fmla="*/ 2147483647 w 26"/>
                <a:gd name="T27" fmla="*/ 2147483647 h 24"/>
                <a:gd name="T28" fmla="*/ 2147483647 w 26"/>
                <a:gd name="T29" fmla="*/ 2147483647 h 24"/>
                <a:gd name="T30" fmla="*/ 2147483647 w 26"/>
                <a:gd name="T31" fmla="*/ 0 h 24"/>
                <a:gd name="T32" fmla="*/ 2147483647 w 26"/>
                <a:gd name="T33" fmla="*/ 2147483647 h 24"/>
                <a:gd name="T34" fmla="*/ 0 w 26"/>
                <a:gd name="T35" fmla="*/ 2147483647 h 24"/>
                <a:gd name="T36" fmla="*/ 0 w 26"/>
                <a:gd name="T37" fmla="*/ 2147483647 h 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24"/>
                <a:gd name="T59" fmla="*/ 26 w 26"/>
                <a:gd name="T60" fmla="*/ 24 h 2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8" y="20"/>
                  </a:lnTo>
                  <a:lnTo>
                    <a:pt x="12" y="22"/>
                  </a:lnTo>
                  <a:lnTo>
                    <a:pt x="16" y="24"/>
                  </a:lnTo>
                  <a:lnTo>
                    <a:pt x="20" y="22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6" name="Freeform 6007"/>
            <p:cNvSpPr>
              <a:spLocks/>
            </p:cNvSpPr>
            <p:nvPr/>
          </p:nvSpPr>
          <p:spPr bwMode="auto">
            <a:xfrm>
              <a:off x="3226617" y="4006279"/>
              <a:ext cx="4977" cy="11612"/>
            </a:xfrm>
            <a:custGeom>
              <a:avLst/>
              <a:gdLst>
                <a:gd name="T0" fmla="*/ 2147483647 w 10"/>
                <a:gd name="T1" fmla="*/ 2147483647 h 16"/>
                <a:gd name="T2" fmla="*/ 2147483647 w 10"/>
                <a:gd name="T3" fmla="*/ 2147483647 h 16"/>
                <a:gd name="T4" fmla="*/ 2147483647 w 10"/>
                <a:gd name="T5" fmla="*/ 2147483647 h 16"/>
                <a:gd name="T6" fmla="*/ 2147483647 w 10"/>
                <a:gd name="T7" fmla="*/ 2147483647 h 16"/>
                <a:gd name="T8" fmla="*/ 2147483647 w 10"/>
                <a:gd name="T9" fmla="*/ 2147483647 h 16"/>
                <a:gd name="T10" fmla="*/ 2147483647 w 10"/>
                <a:gd name="T11" fmla="*/ 2147483647 h 16"/>
                <a:gd name="T12" fmla="*/ 2147483647 w 10"/>
                <a:gd name="T13" fmla="*/ 0 h 16"/>
                <a:gd name="T14" fmla="*/ 2147483647 w 10"/>
                <a:gd name="T15" fmla="*/ 0 h 16"/>
                <a:gd name="T16" fmla="*/ 2147483647 w 10"/>
                <a:gd name="T17" fmla="*/ 2147483647 h 16"/>
                <a:gd name="T18" fmla="*/ 2147483647 w 10"/>
                <a:gd name="T19" fmla="*/ 2147483647 h 16"/>
                <a:gd name="T20" fmla="*/ 2147483647 w 10"/>
                <a:gd name="T21" fmla="*/ 2147483647 h 16"/>
                <a:gd name="T22" fmla="*/ 0 w 10"/>
                <a:gd name="T23" fmla="*/ 2147483647 h 16"/>
                <a:gd name="T24" fmla="*/ 2147483647 w 10"/>
                <a:gd name="T25" fmla="*/ 2147483647 h 16"/>
                <a:gd name="T26" fmla="*/ 2147483647 w 10"/>
                <a:gd name="T27" fmla="*/ 2147483647 h 16"/>
                <a:gd name="T28" fmla="*/ 2147483647 w 10"/>
                <a:gd name="T29" fmla="*/ 2147483647 h 1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"/>
                <a:gd name="T46" fmla="*/ 0 h 16"/>
                <a:gd name="T47" fmla="*/ 10 w 10"/>
                <a:gd name="T48" fmla="*/ 16 h 1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" h="16">
                  <a:moveTo>
                    <a:pt x="6" y="16"/>
                  </a:moveTo>
                  <a:lnTo>
                    <a:pt x="6" y="16"/>
                  </a:lnTo>
                  <a:lnTo>
                    <a:pt x="8" y="16"/>
                  </a:lnTo>
                  <a:lnTo>
                    <a:pt x="10" y="12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7" name="Freeform 6137"/>
            <p:cNvSpPr>
              <a:spLocks/>
            </p:cNvSpPr>
            <p:nvPr/>
          </p:nvSpPr>
          <p:spPr bwMode="auto">
            <a:xfrm>
              <a:off x="4159133" y="4039458"/>
              <a:ext cx="6637" cy="9954"/>
            </a:xfrm>
            <a:custGeom>
              <a:avLst/>
              <a:gdLst>
                <a:gd name="T0" fmla="*/ 2147483647 w 12"/>
                <a:gd name="T1" fmla="*/ 0 h 18"/>
                <a:gd name="T2" fmla="*/ 2147483647 w 12"/>
                <a:gd name="T3" fmla="*/ 0 h 18"/>
                <a:gd name="T4" fmla="*/ 2147483647 w 12"/>
                <a:gd name="T5" fmla="*/ 0 h 18"/>
                <a:gd name="T6" fmla="*/ 2147483647 w 12"/>
                <a:gd name="T7" fmla="*/ 0 h 18"/>
                <a:gd name="T8" fmla="*/ 0 w 12"/>
                <a:gd name="T9" fmla="*/ 2147483647 h 18"/>
                <a:gd name="T10" fmla="*/ 0 w 12"/>
                <a:gd name="T11" fmla="*/ 2147483647 h 18"/>
                <a:gd name="T12" fmla="*/ 2147483647 w 12"/>
                <a:gd name="T13" fmla="*/ 2147483647 h 18"/>
                <a:gd name="T14" fmla="*/ 2147483647 w 12"/>
                <a:gd name="T15" fmla="*/ 2147483647 h 18"/>
                <a:gd name="T16" fmla="*/ 2147483647 w 12"/>
                <a:gd name="T17" fmla="*/ 2147483647 h 18"/>
                <a:gd name="T18" fmla="*/ 2147483647 w 12"/>
                <a:gd name="T19" fmla="*/ 2147483647 h 18"/>
                <a:gd name="T20" fmla="*/ 2147483647 w 12"/>
                <a:gd name="T21" fmla="*/ 2147483647 h 18"/>
                <a:gd name="T22" fmla="*/ 2147483647 w 12"/>
                <a:gd name="T23" fmla="*/ 2147483647 h 18"/>
                <a:gd name="T24" fmla="*/ 2147483647 w 12"/>
                <a:gd name="T25" fmla="*/ 2147483647 h 18"/>
                <a:gd name="T26" fmla="*/ 2147483647 w 12"/>
                <a:gd name="T27" fmla="*/ 0 h 18"/>
                <a:gd name="T28" fmla="*/ 2147483647 w 12"/>
                <a:gd name="T29" fmla="*/ 0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18"/>
                <a:gd name="T47" fmla="*/ 12 w 12"/>
                <a:gd name="T48" fmla="*/ 18 h 1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18">
                  <a:moveTo>
                    <a:pt x="10" y="0"/>
                  </a:move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8" name="Freeform 6139"/>
            <p:cNvSpPr>
              <a:spLocks/>
            </p:cNvSpPr>
            <p:nvPr/>
          </p:nvSpPr>
          <p:spPr bwMode="auto">
            <a:xfrm>
              <a:off x="5007024" y="4369589"/>
              <a:ext cx="4978" cy="13272"/>
            </a:xfrm>
            <a:custGeom>
              <a:avLst/>
              <a:gdLst>
                <a:gd name="T0" fmla="*/ 2147483647 w 10"/>
                <a:gd name="T1" fmla="*/ 2147483647 h 28"/>
                <a:gd name="T2" fmla="*/ 2147483647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2147483647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0 h 28"/>
                <a:gd name="T14" fmla="*/ 2147483647 w 10"/>
                <a:gd name="T15" fmla="*/ 0 h 28"/>
                <a:gd name="T16" fmla="*/ 2147483647 w 10"/>
                <a:gd name="T17" fmla="*/ 0 h 28"/>
                <a:gd name="T18" fmla="*/ 0 w 10"/>
                <a:gd name="T19" fmla="*/ 2147483647 h 28"/>
                <a:gd name="T20" fmla="*/ 0 w 10"/>
                <a:gd name="T21" fmla="*/ 2147483647 h 28"/>
                <a:gd name="T22" fmla="*/ 2147483647 w 10"/>
                <a:gd name="T23" fmla="*/ 2147483647 h 28"/>
                <a:gd name="T24" fmla="*/ 2147483647 w 10"/>
                <a:gd name="T25" fmla="*/ 2147483647 h 28"/>
                <a:gd name="T26" fmla="*/ 2147483647 w 10"/>
                <a:gd name="T27" fmla="*/ 2147483647 h 28"/>
                <a:gd name="T28" fmla="*/ 2147483647 w 10"/>
                <a:gd name="T29" fmla="*/ 2147483647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"/>
                <a:gd name="T46" fmla="*/ 0 h 28"/>
                <a:gd name="T47" fmla="*/ 10 w 10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" h="28">
                  <a:moveTo>
                    <a:pt x="8" y="28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0" y="1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49" name="Freeform 6140"/>
            <p:cNvSpPr>
              <a:spLocks/>
            </p:cNvSpPr>
            <p:nvPr/>
          </p:nvSpPr>
          <p:spPr bwMode="auto">
            <a:xfrm>
              <a:off x="4212230" y="3946557"/>
              <a:ext cx="4977" cy="8294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0 h 14"/>
                <a:gd name="T12" fmla="*/ 2147483647 w 10"/>
                <a:gd name="T13" fmla="*/ 0 h 14"/>
                <a:gd name="T14" fmla="*/ 0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8" y="14"/>
                  </a:moveTo>
                  <a:lnTo>
                    <a:pt x="8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0" name="Freeform 6142"/>
            <p:cNvSpPr>
              <a:spLocks/>
            </p:cNvSpPr>
            <p:nvPr/>
          </p:nvSpPr>
          <p:spPr bwMode="auto">
            <a:xfrm>
              <a:off x="4212230" y="3946557"/>
              <a:ext cx="4977" cy="8294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0 h 14"/>
                <a:gd name="T12" fmla="*/ 2147483647 w 10"/>
                <a:gd name="T13" fmla="*/ 0 h 14"/>
                <a:gd name="T14" fmla="*/ 0 w 10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4"/>
                <a:gd name="T26" fmla="*/ 10 w 10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4">
                  <a:moveTo>
                    <a:pt x="8" y="14"/>
                  </a:moveTo>
                  <a:lnTo>
                    <a:pt x="8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1" name="Freeform 6143"/>
            <p:cNvSpPr>
              <a:spLocks/>
            </p:cNvSpPr>
            <p:nvPr/>
          </p:nvSpPr>
          <p:spPr bwMode="auto">
            <a:xfrm>
              <a:off x="3229936" y="4004620"/>
              <a:ext cx="6637" cy="6636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2147483647 w 10"/>
                <a:gd name="T9" fmla="*/ 2147483647 h 14"/>
                <a:gd name="T10" fmla="*/ 2147483647 w 10"/>
                <a:gd name="T11" fmla="*/ 0 h 14"/>
                <a:gd name="T12" fmla="*/ 2147483647 w 10"/>
                <a:gd name="T13" fmla="*/ 2147483647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w 10"/>
                <a:gd name="T19" fmla="*/ 2147483647 h 14"/>
                <a:gd name="T20" fmla="*/ 0 w 10"/>
                <a:gd name="T21" fmla="*/ 2147483647 h 14"/>
                <a:gd name="T22" fmla="*/ 2147483647 w 10"/>
                <a:gd name="T23" fmla="*/ 2147483647 h 14"/>
                <a:gd name="T24" fmla="*/ 2147483647 w 10"/>
                <a:gd name="T25" fmla="*/ 2147483647 h 14"/>
                <a:gd name="T26" fmla="*/ 2147483647 w 10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4"/>
                <a:gd name="T44" fmla="*/ 10 w 10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4">
                  <a:moveTo>
                    <a:pt x="6" y="14"/>
                  </a:moveTo>
                  <a:lnTo>
                    <a:pt x="6" y="14"/>
                  </a:lnTo>
                  <a:lnTo>
                    <a:pt x="10" y="10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4" y="14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2" name="Freeform 6145"/>
            <p:cNvSpPr>
              <a:spLocks/>
            </p:cNvSpPr>
            <p:nvPr/>
          </p:nvSpPr>
          <p:spPr bwMode="auto">
            <a:xfrm>
              <a:off x="3206706" y="4027845"/>
              <a:ext cx="4977" cy="8295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0 h 14"/>
                <a:gd name="T4" fmla="*/ 2147483647 w 8"/>
                <a:gd name="T5" fmla="*/ 2147483647 h 14"/>
                <a:gd name="T6" fmla="*/ 0 w 8"/>
                <a:gd name="T7" fmla="*/ 2147483647 h 14"/>
                <a:gd name="T8" fmla="*/ 0 w 8"/>
                <a:gd name="T9" fmla="*/ 2147483647 h 14"/>
                <a:gd name="T10" fmla="*/ 0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2147483647 w 8"/>
                <a:gd name="T17" fmla="*/ 2147483647 h 14"/>
                <a:gd name="T18" fmla="*/ 2147483647 w 8"/>
                <a:gd name="T19" fmla="*/ 2147483647 h 14"/>
                <a:gd name="T20" fmla="*/ 2147483647 w 8"/>
                <a:gd name="T21" fmla="*/ 0 h 14"/>
                <a:gd name="T22" fmla="*/ 2147483647 w 8"/>
                <a:gd name="T23" fmla="*/ 0 h 14"/>
                <a:gd name="T24" fmla="*/ 2147483647 w 8"/>
                <a:gd name="T25" fmla="*/ 0 h 14"/>
                <a:gd name="T26" fmla="*/ 2147483647 w 8"/>
                <a:gd name="T27" fmla="*/ 0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"/>
                <a:gd name="T43" fmla="*/ 0 h 14"/>
                <a:gd name="T44" fmla="*/ 8 w 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8" y="6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3" name="Freeform 6146"/>
            <p:cNvSpPr>
              <a:spLocks/>
            </p:cNvSpPr>
            <p:nvPr/>
          </p:nvSpPr>
          <p:spPr bwMode="auto">
            <a:xfrm>
              <a:off x="3213343" y="4037799"/>
              <a:ext cx="4977" cy="6636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2147483647 w 10"/>
                <a:gd name="T5" fmla="*/ 0 h 10"/>
                <a:gd name="T6" fmla="*/ 2147483647 w 10"/>
                <a:gd name="T7" fmla="*/ 0 h 10"/>
                <a:gd name="T8" fmla="*/ 2147483647 w 10"/>
                <a:gd name="T9" fmla="*/ 2147483647 h 10"/>
                <a:gd name="T10" fmla="*/ 0 w 10"/>
                <a:gd name="T11" fmla="*/ 2147483647 h 10"/>
                <a:gd name="T12" fmla="*/ 0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2147483647 w 10"/>
                <a:gd name="T19" fmla="*/ 2147483647 h 10"/>
                <a:gd name="T20" fmla="*/ 2147483647 w 10"/>
                <a:gd name="T21" fmla="*/ 2147483647 h 10"/>
                <a:gd name="T22" fmla="*/ 2147483647 w 10"/>
                <a:gd name="T23" fmla="*/ 2147483647 h 10"/>
                <a:gd name="T24" fmla="*/ 2147483647 w 10"/>
                <a:gd name="T25" fmla="*/ 2147483647 h 10"/>
                <a:gd name="T26" fmla="*/ 2147483647 w 10"/>
                <a:gd name="T27" fmla="*/ 2147483647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"/>
                <a:gd name="T43" fmla="*/ 0 h 10"/>
                <a:gd name="T44" fmla="*/ 10 w 10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" h="10">
                  <a:moveTo>
                    <a:pt x="10" y="2"/>
                  </a:move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4" name="Freeform 6147"/>
            <p:cNvSpPr>
              <a:spLocks/>
            </p:cNvSpPr>
            <p:nvPr/>
          </p:nvSpPr>
          <p:spPr bwMode="auto">
            <a:xfrm>
              <a:off x="3231595" y="3999644"/>
              <a:ext cx="6637" cy="1658"/>
            </a:xfrm>
            <a:custGeom>
              <a:avLst/>
              <a:gdLst>
                <a:gd name="T0" fmla="*/ 0 w 10"/>
                <a:gd name="T1" fmla="*/ 2147483647 h 6"/>
                <a:gd name="T2" fmla="*/ 0 w 10"/>
                <a:gd name="T3" fmla="*/ 2147483647 h 6"/>
                <a:gd name="T4" fmla="*/ 0 w 10"/>
                <a:gd name="T5" fmla="*/ 2147483647 h 6"/>
                <a:gd name="T6" fmla="*/ 0 w 10"/>
                <a:gd name="T7" fmla="*/ 2147483647 h 6"/>
                <a:gd name="T8" fmla="*/ 2147483647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2147483647 w 10"/>
                <a:gd name="T15" fmla="*/ 0 h 6"/>
                <a:gd name="T16" fmla="*/ 2147483647 w 10"/>
                <a:gd name="T17" fmla="*/ 0 h 6"/>
                <a:gd name="T18" fmla="*/ 2147483647 w 10"/>
                <a:gd name="T19" fmla="*/ 0 h 6"/>
                <a:gd name="T20" fmla="*/ 2147483647 w 10"/>
                <a:gd name="T21" fmla="*/ 2147483647 h 6"/>
                <a:gd name="T22" fmla="*/ 0 w 10"/>
                <a:gd name="T23" fmla="*/ 2147483647 h 6"/>
                <a:gd name="T24" fmla="*/ 0 w 10"/>
                <a:gd name="T25" fmla="*/ 2147483647 h 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"/>
                <a:gd name="T40" fmla="*/ 0 h 6"/>
                <a:gd name="T41" fmla="*/ 10 w 10"/>
                <a:gd name="T42" fmla="*/ 6 h 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" h="6">
                  <a:moveTo>
                    <a:pt x="0" y="6"/>
                  </a:moveTo>
                  <a:lnTo>
                    <a:pt x="0" y="6"/>
                  </a:lnTo>
                  <a:lnTo>
                    <a:pt x="4" y="6"/>
                  </a:lnTo>
                  <a:lnTo>
                    <a:pt x="8" y="4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5" name="Freeform 6148"/>
            <p:cNvSpPr>
              <a:spLocks/>
            </p:cNvSpPr>
            <p:nvPr/>
          </p:nvSpPr>
          <p:spPr bwMode="auto">
            <a:xfrm>
              <a:off x="3213343" y="4034481"/>
              <a:ext cx="3319" cy="3318"/>
            </a:xfrm>
            <a:custGeom>
              <a:avLst/>
              <a:gdLst>
                <a:gd name="T0" fmla="*/ 2147483647 w 8"/>
                <a:gd name="T1" fmla="*/ 0 h 8"/>
                <a:gd name="T2" fmla="*/ 2147483647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w 8"/>
                <a:gd name="T9" fmla="*/ 2147483647 h 8"/>
                <a:gd name="T10" fmla="*/ 0 w 8"/>
                <a:gd name="T11" fmla="*/ 2147483647 h 8"/>
                <a:gd name="T12" fmla="*/ 0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0 h 8"/>
                <a:gd name="T22" fmla="*/ 2147483647 w 8"/>
                <a:gd name="T23" fmla="*/ 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8"/>
                <a:gd name="T38" fmla="*/ 8 w 8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8">
                  <a:moveTo>
                    <a:pt x="6" y="0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6" name="Freeform 6151"/>
            <p:cNvSpPr>
              <a:spLocks noEditPoints="1"/>
            </p:cNvSpPr>
            <p:nvPr/>
          </p:nvSpPr>
          <p:spPr bwMode="auto">
            <a:xfrm>
              <a:off x="6621504" y="4051070"/>
              <a:ext cx="1539812" cy="1375272"/>
            </a:xfrm>
            <a:custGeom>
              <a:avLst/>
              <a:gdLst>
                <a:gd name="T0" fmla="*/ 398405 w 2690"/>
                <a:gd name="T1" fmla="*/ 314642 h 2404"/>
                <a:gd name="T2" fmla="*/ 935336 w 2690"/>
                <a:gd name="T3" fmla="*/ 322651 h 2404"/>
                <a:gd name="T4" fmla="*/ 882673 w 2690"/>
                <a:gd name="T5" fmla="*/ 676194 h 2404"/>
                <a:gd name="T6" fmla="*/ 821996 w 2690"/>
                <a:gd name="T7" fmla="*/ 568644 h 2404"/>
                <a:gd name="T8" fmla="*/ 712092 w 2690"/>
                <a:gd name="T9" fmla="*/ 401598 h 2404"/>
                <a:gd name="T10" fmla="*/ 654849 w 2690"/>
                <a:gd name="T11" fmla="*/ 363841 h 2404"/>
                <a:gd name="T12" fmla="*/ 522048 w 2690"/>
                <a:gd name="T13" fmla="*/ 425625 h 2404"/>
                <a:gd name="T14" fmla="*/ 526627 w 2690"/>
                <a:gd name="T15" fmla="*/ 345534 h 2404"/>
                <a:gd name="T16" fmla="*/ 431605 w 2690"/>
                <a:gd name="T17" fmla="*/ 318075 h 2404"/>
                <a:gd name="T18" fmla="*/ 350322 w 2690"/>
                <a:gd name="T19" fmla="*/ 413039 h 2404"/>
                <a:gd name="T20" fmla="*/ 236982 w 2690"/>
                <a:gd name="T21" fmla="*/ 480544 h 2404"/>
                <a:gd name="T22" fmla="*/ 62966 w 2690"/>
                <a:gd name="T23" fmla="*/ 591527 h 2404"/>
                <a:gd name="T24" fmla="*/ 4579 w 2690"/>
                <a:gd name="T25" fmla="*/ 723105 h 2404"/>
                <a:gd name="T26" fmla="*/ 54952 w 2690"/>
                <a:gd name="T27" fmla="*/ 951935 h 2404"/>
                <a:gd name="T28" fmla="*/ 196913 w 2690"/>
                <a:gd name="T29" fmla="*/ 971386 h 2404"/>
                <a:gd name="T30" fmla="*/ 441909 w 2690"/>
                <a:gd name="T31" fmla="*/ 913034 h 2404"/>
                <a:gd name="T32" fmla="*/ 566697 w 2690"/>
                <a:gd name="T33" fmla="*/ 938205 h 2404"/>
                <a:gd name="T34" fmla="*/ 583869 w 2690"/>
                <a:gd name="T35" fmla="*/ 1025161 h 2404"/>
                <a:gd name="T36" fmla="*/ 730409 w 2690"/>
                <a:gd name="T37" fmla="*/ 1096098 h 2404"/>
                <a:gd name="T38" fmla="*/ 846038 w 2690"/>
                <a:gd name="T39" fmla="*/ 1072071 h 2404"/>
                <a:gd name="T40" fmla="*/ 931901 w 2690"/>
                <a:gd name="T41" fmla="*/ 807772 h 2404"/>
                <a:gd name="T42" fmla="*/ 954798 w 2690"/>
                <a:gd name="T43" fmla="*/ 139587 h 2404"/>
                <a:gd name="T44" fmla="*/ 710947 w 2690"/>
                <a:gd name="T45" fmla="*/ 1162459 h 2404"/>
                <a:gd name="T46" fmla="*/ 730409 w 2690"/>
                <a:gd name="T47" fmla="*/ 1211658 h 2404"/>
                <a:gd name="T48" fmla="*/ 794520 w 2690"/>
                <a:gd name="T49" fmla="*/ 1257424 h 2404"/>
                <a:gd name="T50" fmla="*/ 562117 w 2690"/>
                <a:gd name="T51" fmla="*/ 1035458 h 2404"/>
                <a:gd name="T52" fmla="*/ 1267340 w 2690"/>
                <a:gd name="T53" fmla="*/ 465670 h 2404"/>
                <a:gd name="T54" fmla="*/ 1235284 w 2690"/>
                <a:gd name="T55" fmla="*/ 628140 h 2404"/>
                <a:gd name="T56" fmla="*/ 1232995 w 2690"/>
                <a:gd name="T57" fmla="*/ 410751 h 2404"/>
                <a:gd name="T58" fmla="*/ 1014330 w 2690"/>
                <a:gd name="T59" fmla="*/ 220822 h 2404"/>
                <a:gd name="T60" fmla="*/ 997157 w 2690"/>
                <a:gd name="T61" fmla="*/ 181920 h 2404"/>
                <a:gd name="T62" fmla="*/ 1047530 w 2690"/>
                <a:gd name="T63" fmla="*/ 218533 h 2404"/>
                <a:gd name="T64" fmla="*/ 1091034 w 2690"/>
                <a:gd name="T65" fmla="*/ 329516 h 2404"/>
                <a:gd name="T66" fmla="*/ 1257036 w 2690"/>
                <a:gd name="T67" fmla="*/ 462238 h 2404"/>
                <a:gd name="T68" fmla="*/ 1393272 w 2690"/>
                <a:gd name="T69" fmla="*/ 1194496 h 2404"/>
                <a:gd name="T70" fmla="*/ 1285657 w 2690"/>
                <a:gd name="T71" fmla="*/ 1286028 h 2404"/>
                <a:gd name="T72" fmla="*/ 1291381 w 2690"/>
                <a:gd name="T73" fmla="*/ 1375272 h 2404"/>
                <a:gd name="T74" fmla="*/ 1382969 w 2690"/>
                <a:gd name="T75" fmla="*/ 1256280 h 2404"/>
                <a:gd name="T76" fmla="*/ 1526074 w 2690"/>
                <a:gd name="T77" fmla="*/ 470247 h 2404"/>
                <a:gd name="T78" fmla="*/ 1420749 w 2690"/>
                <a:gd name="T79" fmla="*/ 1050332 h 2404"/>
                <a:gd name="T80" fmla="*/ 1410445 w 2690"/>
                <a:gd name="T81" fmla="*/ 1046900 h 2404"/>
                <a:gd name="T82" fmla="*/ 1432197 w 2690"/>
                <a:gd name="T83" fmla="*/ 1212802 h 2404"/>
                <a:gd name="T84" fmla="*/ 1488294 w 2690"/>
                <a:gd name="T85" fmla="*/ 1089234 h 2404"/>
                <a:gd name="T86" fmla="*/ 1287947 w 2690"/>
                <a:gd name="T87" fmla="*/ 529743 h 2404"/>
                <a:gd name="T88" fmla="*/ 871224 w 2690"/>
                <a:gd name="T89" fmla="*/ 281462 h 2404"/>
                <a:gd name="T90" fmla="*/ 781927 w 2690"/>
                <a:gd name="T91" fmla="*/ 144163 h 2404"/>
                <a:gd name="T92" fmla="*/ 526627 w 2690"/>
                <a:gd name="T93" fmla="*/ 44622 h 2404"/>
                <a:gd name="T94" fmla="*/ 486558 w 2690"/>
                <a:gd name="T95" fmla="*/ 164758 h 2404"/>
                <a:gd name="T96" fmla="*/ 568986 w 2690"/>
                <a:gd name="T97" fmla="*/ 219677 h 2404"/>
                <a:gd name="T98" fmla="*/ 606766 w 2690"/>
                <a:gd name="T99" fmla="*/ 459949 h 2404"/>
                <a:gd name="T100" fmla="*/ 693774 w 2690"/>
                <a:gd name="T101" fmla="*/ 251714 h 2404"/>
                <a:gd name="T102" fmla="*/ 801389 w 2690"/>
                <a:gd name="T103" fmla="*/ 281462 h 2404"/>
                <a:gd name="T104" fmla="*/ 797955 w 2690"/>
                <a:gd name="T105" fmla="*/ 220822 h 2404"/>
                <a:gd name="T106" fmla="*/ 698353 w 2690"/>
                <a:gd name="T107" fmla="*/ 97253 h 2404"/>
                <a:gd name="T108" fmla="*/ 831155 w 2690"/>
                <a:gd name="T109" fmla="*/ 169335 h 2404"/>
                <a:gd name="T110" fmla="*/ 875804 w 2690"/>
                <a:gd name="T111" fmla="*/ 138443 h 2404"/>
                <a:gd name="T112" fmla="*/ 909004 w 2690"/>
                <a:gd name="T113" fmla="*/ 115559 h 2404"/>
                <a:gd name="T114" fmla="*/ 858631 w 2690"/>
                <a:gd name="T115" fmla="*/ 73226 h 2404"/>
                <a:gd name="T116" fmla="*/ 439619 w 2690"/>
                <a:gd name="T117" fmla="*/ 83523 h 2404"/>
                <a:gd name="T118" fmla="*/ 574710 w 2690"/>
                <a:gd name="T119" fmla="*/ 162470 h 2404"/>
                <a:gd name="T120" fmla="*/ 552958 w 2690"/>
                <a:gd name="T121" fmla="*/ 54919 h 2404"/>
                <a:gd name="T122" fmla="*/ 449923 w 2690"/>
                <a:gd name="T123" fmla="*/ 10297 h 2404"/>
                <a:gd name="T124" fmla="*/ 925032 w 2690"/>
                <a:gd name="T125" fmla="*/ 700222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7" name="Freeform 6152"/>
            <p:cNvSpPr>
              <a:spLocks/>
            </p:cNvSpPr>
            <p:nvPr/>
          </p:nvSpPr>
          <p:spPr bwMode="auto">
            <a:xfrm>
              <a:off x="4751495" y="3153578"/>
              <a:ext cx="1660" cy="3318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6"/>
                <a:gd name="T26" fmla="*/ 4 w 4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6">
                  <a:moveTo>
                    <a:pt x="4" y="6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8" name="Freeform 6153"/>
            <p:cNvSpPr>
              <a:spLocks noEditPoints="1"/>
            </p:cNvSpPr>
            <p:nvPr/>
          </p:nvSpPr>
          <p:spPr bwMode="auto">
            <a:xfrm>
              <a:off x="3608252" y="2972752"/>
              <a:ext cx="1589590" cy="2077008"/>
            </a:xfrm>
            <a:custGeom>
              <a:avLst/>
              <a:gdLst>
                <a:gd name="T0" fmla="*/ 1503697 w 2776"/>
                <a:gd name="T1" fmla="*/ 1481614 h 3628"/>
                <a:gd name="T2" fmla="*/ 1418950 w 2776"/>
                <a:gd name="T3" fmla="*/ 1564054 h 3628"/>
                <a:gd name="T4" fmla="*/ 1414369 w 2776"/>
                <a:gd name="T5" fmla="*/ 1676262 h 3628"/>
                <a:gd name="T6" fmla="*/ 1439564 w 2776"/>
                <a:gd name="T7" fmla="*/ 1795341 h 3628"/>
                <a:gd name="T8" fmla="*/ 1544926 w 2776"/>
                <a:gd name="T9" fmla="*/ 1558329 h 3628"/>
                <a:gd name="T10" fmla="*/ 1566685 w 2776"/>
                <a:gd name="T11" fmla="*/ 1502224 h 3628"/>
                <a:gd name="T12" fmla="*/ 1532328 w 2776"/>
                <a:gd name="T13" fmla="*/ 761417 h 3628"/>
                <a:gd name="T14" fmla="*/ 1422385 w 2776"/>
                <a:gd name="T15" fmla="*/ 783172 h 3628"/>
                <a:gd name="T16" fmla="*/ 1383447 w 2776"/>
                <a:gd name="T17" fmla="*/ 707603 h 3628"/>
                <a:gd name="T18" fmla="*/ 1338783 w 2776"/>
                <a:gd name="T19" fmla="*/ 658368 h 3628"/>
                <a:gd name="T20" fmla="*/ 1294119 w 2776"/>
                <a:gd name="T21" fmla="*/ 571349 h 3628"/>
                <a:gd name="T22" fmla="*/ 1264343 w 2776"/>
                <a:gd name="T23" fmla="*/ 486620 h 3628"/>
                <a:gd name="T24" fmla="*/ 1220824 w 2776"/>
                <a:gd name="T25" fmla="*/ 409906 h 3628"/>
                <a:gd name="T26" fmla="*/ 1173869 w 2776"/>
                <a:gd name="T27" fmla="*/ 282812 h 3628"/>
                <a:gd name="T28" fmla="*/ 1139511 w 2776"/>
                <a:gd name="T29" fmla="*/ 179763 h 3628"/>
                <a:gd name="T30" fmla="*/ 1079959 w 2776"/>
                <a:gd name="T31" fmla="*/ 198083 h 3628"/>
                <a:gd name="T32" fmla="*/ 983759 w 2776"/>
                <a:gd name="T33" fmla="*/ 176328 h 3628"/>
                <a:gd name="T34" fmla="*/ 887559 w 2776"/>
                <a:gd name="T35" fmla="*/ 140834 h 3628"/>
                <a:gd name="T36" fmla="*/ 787924 w 2776"/>
                <a:gd name="T37" fmla="*/ 187778 h 3628"/>
                <a:gd name="T38" fmla="*/ 671109 w 2776"/>
                <a:gd name="T39" fmla="*/ 128239 h 3628"/>
                <a:gd name="T40" fmla="*/ 659657 w 2776"/>
                <a:gd name="T41" fmla="*/ 62974 h 3628"/>
                <a:gd name="T42" fmla="*/ 642478 w 2776"/>
                <a:gd name="T43" fmla="*/ 18320 h 3628"/>
                <a:gd name="T44" fmla="*/ 571474 w 2776"/>
                <a:gd name="T45" fmla="*/ 8015 h 3628"/>
                <a:gd name="T46" fmla="*/ 482145 w 2776"/>
                <a:gd name="T47" fmla="*/ 16030 h 3628"/>
                <a:gd name="T48" fmla="*/ 382509 w 2776"/>
                <a:gd name="T49" fmla="*/ 49234 h 3628"/>
                <a:gd name="T50" fmla="*/ 310359 w 2776"/>
                <a:gd name="T51" fmla="*/ 65264 h 3628"/>
                <a:gd name="T52" fmla="*/ 190109 w 2776"/>
                <a:gd name="T53" fmla="*/ 146558 h 3628"/>
                <a:gd name="T54" fmla="*/ 112233 w 2776"/>
                <a:gd name="T55" fmla="*/ 281667 h 3628"/>
                <a:gd name="T56" fmla="*/ 34357 w 2776"/>
                <a:gd name="T57" fmla="*/ 408761 h 3628"/>
                <a:gd name="T58" fmla="*/ 13743 w 2776"/>
                <a:gd name="T59" fmla="*/ 484330 h 3628"/>
                <a:gd name="T60" fmla="*/ 34357 w 2776"/>
                <a:gd name="T61" fmla="*/ 564479 h 3628"/>
                <a:gd name="T62" fmla="*/ 22905 w 2776"/>
                <a:gd name="T63" fmla="*/ 699588 h 3628"/>
                <a:gd name="T64" fmla="*/ 30921 w 2776"/>
                <a:gd name="T65" fmla="*/ 723632 h 3628"/>
                <a:gd name="T66" fmla="*/ 30921 w 2776"/>
                <a:gd name="T67" fmla="*/ 744242 h 3628"/>
                <a:gd name="T68" fmla="*/ 49245 w 2776"/>
                <a:gd name="T69" fmla="*/ 764852 h 3628"/>
                <a:gd name="T70" fmla="*/ 64133 w 2776"/>
                <a:gd name="T71" fmla="*/ 778592 h 3628"/>
                <a:gd name="T72" fmla="*/ 96200 w 2776"/>
                <a:gd name="T73" fmla="*/ 819811 h 3628"/>
                <a:gd name="T74" fmla="*/ 104217 w 2776"/>
                <a:gd name="T75" fmla="*/ 848436 h 3628"/>
                <a:gd name="T76" fmla="*/ 154607 w 2776"/>
                <a:gd name="T77" fmla="*/ 898816 h 3628"/>
                <a:gd name="T78" fmla="*/ 288600 w 2776"/>
                <a:gd name="T79" fmla="*/ 934310 h 3628"/>
                <a:gd name="T80" fmla="*/ 371057 w 2776"/>
                <a:gd name="T81" fmla="*/ 936600 h 3628"/>
                <a:gd name="T82" fmla="*/ 483290 w 2776"/>
                <a:gd name="T83" fmla="*/ 895381 h 3628"/>
                <a:gd name="T84" fmla="*/ 570328 w 2776"/>
                <a:gd name="T85" fmla="*/ 949195 h 3628"/>
                <a:gd name="T86" fmla="*/ 623009 w 2776"/>
                <a:gd name="T87" fmla="*/ 964080 h 3628"/>
                <a:gd name="T88" fmla="*/ 619574 w 2776"/>
                <a:gd name="T89" fmla="*/ 1044229 h 3628"/>
                <a:gd name="T90" fmla="*/ 632171 w 2776"/>
                <a:gd name="T91" fmla="*/ 1076289 h 3628"/>
                <a:gd name="T92" fmla="*/ 623009 w 2776"/>
                <a:gd name="T93" fmla="*/ 1138118 h 3628"/>
                <a:gd name="T94" fmla="*/ 691724 w 2776"/>
                <a:gd name="T95" fmla="*/ 1241167 h 3628"/>
                <a:gd name="T96" fmla="*/ 719209 w 2776"/>
                <a:gd name="T97" fmla="*/ 1371696 h 3628"/>
                <a:gd name="T98" fmla="*/ 673400 w 2776"/>
                <a:gd name="T99" fmla="*/ 1566344 h 3628"/>
                <a:gd name="T100" fmla="*/ 763874 w 2776"/>
                <a:gd name="T101" fmla="*/ 1869765 h 3628"/>
                <a:gd name="T102" fmla="*/ 815409 w 2776"/>
                <a:gd name="T103" fmla="*/ 2022049 h 3628"/>
                <a:gd name="T104" fmla="*/ 842895 w 2776"/>
                <a:gd name="T105" fmla="*/ 2064413 h 3628"/>
                <a:gd name="T106" fmla="*/ 910464 w 2776"/>
                <a:gd name="T107" fmla="*/ 2059833 h 3628"/>
                <a:gd name="T108" fmla="*/ 996357 w 2776"/>
                <a:gd name="T109" fmla="*/ 2046093 h 3628"/>
                <a:gd name="T110" fmla="*/ 1155545 w 2776"/>
                <a:gd name="T111" fmla="*/ 1875490 h 3628"/>
                <a:gd name="T112" fmla="*/ 1221969 w 2776"/>
                <a:gd name="T113" fmla="*/ 1749542 h 3628"/>
                <a:gd name="T114" fmla="*/ 1207081 w 2776"/>
                <a:gd name="T115" fmla="*/ 1633898 h 3628"/>
                <a:gd name="T116" fmla="*/ 1337638 w 2776"/>
                <a:gd name="T117" fmla="*/ 1509094 h 3628"/>
                <a:gd name="T118" fmla="*/ 1330766 w 2776"/>
                <a:gd name="T119" fmla="*/ 1364826 h 3628"/>
                <a:gd name="T120" fmla="*/ 1306716 w 2776"/>
                <a:gd name="T121" fmla="*/ 1262922 h 3628"/>
                <a:gd name="T122" fmla="*/ 1345654 w 2776"/>
                <a:gd name="T123" fmla="*/ 1143843 h 3628"/>
                <a:gd name="T124" fmla="*/ 1515150 w 2776"/>
                <a:gd name="T125" fmla="*/ 942325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59" name="Freeform 6155"/>
            <p:cNvSpPr>
              <a:spLocks noEditPoints="1"/>
            </p:cNvSpPr>
            <p:nvPr/>
          </p:nvSpPr>
          <p:spPr bwMode="auto">
            <a:xfrm>
              <a:off x="3769201" y="1348638"/>
              <a:ext cx="1621117" cy="2352394"/>
            </a:xfrm>
            <a:custGeom>
              <a:avLst/>
              <a:gdLst>
                <a:gd name="T0" fmla="*/ 716175 w 2834"/>
                <a:gd name="T1" fmla="*/ 104220 h 4108"/>
                <a:gd name="T2" fmla="*/ 676133 w 2834"/>
                <a:gd name="T3" fmla="*/ 58409 h 4108"/>
                <a:gd name="T4" fmla="*/ 669269 w 2834"/>
                <a:gd name="T5" fmla="*/ 476434 h 4108"/>
                <a:gd name="T6" fmla="*/ 759648 w 2834"/>
                <a:gd name="T7" fmla="*/ 148886 h 4108"/>
                <a:gd name="T8" fmla="*/ 638379 w 2834"/>
                <a:gd name="T9" fmla="*/ 508502 h 4108"/>
                <a:gd name="T10" fmla="*/ 573168 w 2834"/>
                <a:gd name="T11" fmla="*/ 537134 h 4108"/>
                <a:gd name="T12" fmla="*/ 616642 w 2834"/>
                <a:gd name="T13" fmla="*/ 509647 h 4108"/>
                <a:gd name="T14" fmla="*/ 753928 w 2834"/>
                <a:gd name="T15" fmla="*/ 22905 h 4108"/>
                <a:gd name="T16" fmla="*/ 82372 w 2834"/>
                <a:gd name="T17" fmla="*/ 941416 h 4108"/>
                <a:gd name="T18" fmla="*/ 40042 w 2834"/>
                <a:gd name="T19" fmla="*/ 1068541 h 4108"/>
                <a:gd name="T20" fmla="*/ 97244 w 2834"/>
                <a:gd name="T21" fmla="*/ 945997 h 4108"/>
                <a:gd name="T22" fmla="*/ 107541 w 2834"/>
                <a:gd name="T23" fmla="*/ 1006696 h 4108"/>
                <a:gd name="T24" fmla="*/ 154447 w 2834"/>
                <a:gd name="T25" fmla="*/ 934544 h 4108"/>
                <a:gd name="T26" fmla="*/ 116693 w 2834"/>
                <a:gd name="T27" fmla="*/ 1006696 h 4108"/>
                <a:gd name="T28" fmla="*/ 133854 w 2834"/>
                <a:gd name="T29" fmla="*/ 1118933 h 4108"/>
                <a:gd name="T30" fmla="*/ 180760 w 2834"/>
                <a:gd name="T31" fmla="*/ 1193376 h 4108"/>
                <a:gd name="T32" fmla="*/ 358087 w 2834"/>
                <a:gd name="T33" fmla="*/ 791385 h 4108"/>
                <a:gd name="T34" fmla="*/ 202497 w 2834"/>
                <a:gd name="T35" fmla="*/ 850939 h 4108"/>
                <a:gd name="T36" fmla="*/ 298597 w 2834"/>
                <a:gd name="T37" fmla="*/ 650516 h 4108"/>
                <a:gd name="T38" fmla="*/ 102964 w 2834"/>
                <a:gd name="T39" fmla="*/ 600124 h 4108"/>
                <a:gd name="T40" fmla="*/ 136142 w 2834"/>
                <a:gd name="T41" fmla="*/ 1099463 h 4108"/>
                <a:gd name="T42" fmla="*/ 519398 w 2834"/>
                <a:gd name="T43" fmla="*/ 1044490 h 4108"/>
                <a:gd name="T44" fmla="*/ 522830 w 2834"/>
                <a:gd name="T45" fmla="*/ 1045635 h 4108"/>
                <a:gd name="T46" fmla="*/ 625795 w 2834"/>
                <a:gd name="T47" fmla="*/ 973483 h 4108"/>
                <a:gd name="T48" fmla="*/ 361519 w 2834"/>
                <a:gd name="T49" fmla="*/ 866973 h 4108"/>
                <a:gd name="T50" fmla="*/ 757360 w 2834"/>
                <a:gd name="T51" fmla="*/ 911638 h 4108"/>
                <a:gd name="T52" fmla="*/ 545711 w 2834"/>
                <a:gd name="T53" fmla="*/ 1597658 h 4108"/>
                <a:gd name="T54" fmla="*/ 720751 w 2834"/>
                <a:gd name="T55" fmla="*/ 1613692 h 4108"/>
                <a:gd name="T56" fmla="*/ 773377 w 2834"/>
                <a:gd name="T57" fmla="*/ 1661793 h 4108"/>
                <a:gd name="T58" fmla="*/ 1430061 w 2834"/>
                <a:gd name="T59" fmla="*/ 1985906 h 4108"/>
                <a:gd name="T60" fmla="*/ 1341969 w 2834"/>
                <a:gd name="T61" fmla="*/ 1866797 h 4108"/>
                <a:gd name="T62" fmla="*/ 1253877 w 2834"/>
                <a:gd name="T63" fmla="*/ 560039 h 4108"/>
                <a:gd name="T64" fmla="*/ 1092566 w 2834"/>
                <a:gd name="T65" fmla="*/ 513083 h 4108"/>
                <a:gd name="T66" fmla="*/ 878629 w 2834"/>
                <a:gd name="T67" fmla="*/ 422606 h 4108"/>
                <a:gd name="T68" fmla="*/ 772233 w 2834"/>
                <a:gd name="T69" fmla="*/ 463836 h 4108"/>
                <a:gd name="T70" fmla="*/ 660116 w 2834"/>
                <a:gd name="T71" fmla="*/ 491323 h 4108"/>
                <a:gd name="T72" fmla="*/ 592617 w 2834"/>
                <a:gd name="T73" fmla="*/ 579509 h 4108"/>
                <a:gd name="T74" fmla="*/ 506814 w 2834"/>
                <a:gd name="T75" fmla="*/ 683729 h 4108"/>
                <a:gd name="T76" fmla="*/ 402705 w 2834"/>
                <a:gd name="T77" fmla="*/ 749010 h 4108"/>
                <a:gd name="T78" fmla="*/ 356943 w 2834"/>
                <a:gd name="T79" fmla="*/ 822307 h 4108"/>
                <a:gd name="T80" fmla="*/ 434738 w 2834"/>
                <a:gd name="T81" fmla="*/ 926527 h 4108"/>
                <a:gd name="T82" fmla="*/ 612066 w 2834"/>
                <a:gd name="T83" fmla="*/ 994098 h 4108"/>
                <a:gd name="T84" fmla="*/ 656684 w 2834"/>
                <a:gd name="T85" fmla="*/ 762753 h 4108"/>
                <a:gd name="T86" fmla="*/ 737911 w 2834"/>
                <a:gd name="T87" fmla="*/ 744428 h 4108"/>
                <a:gd name="T88" fmla="*/ 887782 w 2834"/>
                <a:gd name="T89" fmla="*/ 879571 h 4108"/>
                <a:gd name="T90" fmla="*/ 674989 w 2834"/>
                <a:gd name="T91" fmla="*/ 1053652 h 4108"/>
                <a:gd name="T92" fmla="*/ 463340 w 2834"/>
                <a:gd name="T93" fmla="*/ 1044490 h 4108"/>
                <a:gd name="T94" fmla="*/ 438171 w 2834"/>
                <a:gd name="T95" fmla="*/ 1034183 h 4108"/>
                <a:gd name="T96" fmla="*/ 353511 w 2834"/>
                <a:gd name="T97" fmla="*/ 1114352 h 4108"/>
                <a:gd name="T98" fmla="*/ 167031 w 2834"/>
                <a:gd name="T99" fmla="*/ 1252930 h 4108"/>
                <a:gd name="T100" fmla="*/ 154447 w 2834"/>
                <a:gd name="T101" fmla="*/ 1429303 h 4108"/>
                <a:gd name="T102" fmla="*/ 162455 w 2834"/>
                <a:gd name="T103" fmla="*/ 1644614 h 4108"/>
                <a:gd name="T104" fmla="*/ 488509 w 2834"/>
                <a:gd name="T105" fmla="*/ 1452208 h 4108"/>
                <a:gd name="T106" fmla="*/ 566304 w 2834"/>
                <a:gd name="T107" fmla="*/ 1456789 h 4108"/>
                <a:gd name="T108" fmla="*/ 709310 w 2834"/>
                <a:gd name="T109" fmla="*/ 1561009 h 4108"/>
                <a:gd name="T110" fmla="*/ 797402 w 2834"/>
                <a:gd name="T111" fmla="*/ 1613692 h 4108"/>
                <a:gd name="T112" fmla="*/ 876341 w 2834"/>
                <a:gd name="T113" fmla="*/ 1510617 h 4108"/>
                <a:gd name="T114" fmla="*/ 1013627 w 2834"/>
                <a:gd name="T115" fmla="*/ 1380056 h 4108"/>
                <a:gd name="T116" fmla="*/ 1093710 w 2834"/>
                <a:gd name="T117" fmla="*/ 1380056 h 4108"/>
                <a:gd name="T118" fmla="*/ 879773 w 2834"/>
                <a:gd name="T119" fmla="*/ 1526651 h 4108"/>
                <a:gd name="T120" fmla="*/ 939264 w 2834"/>
                <a:gd name="T121" fmla="*/ 1658357 h 4108"/>
                <a:gd name="T122" fmla="*/ 1039940 w 2834"/>
                <a:gd name="T123" fmla="*/ 1906882 h 4108"/>
                <a:gd name="T124" fmla="*/ 1285911 w 2834"/>
                <a:gd name="T125" fmla="*/ 2340941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  <p:sp>
          <p:nvSpPr>
            <p:cNvPr id="60" name="Freeform 6156"/>
            <p:cNvSpPr>
              <a:spLocks noEditPoints="1"/>
            </p:cNvSpPr>
            <p:nvPr/>
          </p:nvSpPr>
          <p:spPr bwMode="auto">
            <a:xfrm>
              <a:off x="5028595" y="1282280"/>
              <a:ext cx="3353404" cy="3128784"/>
            </a:xfrm>
            <a:custGeom>
              <a:avLst/>
              <a:gdLst>
                <a:gd name="T0" fmla="*/ 301211 w 5856"/>
                <a:gd name="T1" fmla="*/ 307618 h 5472"/>
                <a:gd name="T2" fmla="*/ 337860 w 5856"/>
                <a:gd name="T3" fmla="*/ 54891 h 5472"/>
                <a:gd name="T4" fmla="*/ 2211551 w 5856"/>
                <a:gd name="T5" fmla="*/ 284747 h 5472"/>
                <a:gd name="T6" fmla="*/ 2864366 w 5856"/>
                <a:gd name="T7" fmla="*/ 547766 h 5472"/>
                <a:gd name="T8" fmla="*/ 1928665 w 5856"/>
                <a:gd name="T9" fmla="*/ 433410 h 5472"/>
                <a:gd name="T10" fmla="*/ 231348 w 5856"/>
                <a:gd name="T11" fmla="*/ 504311 h 5472"/>
                <a:gd name="T12" fmla="*/ 43521 w 5856"/>
                <a:gd name="T13" fmla="*/ 68614 h 5472"/>
                <a:gd name="T14" fmla="*/ 415740 w 5856"/>
                <a:gd name="T15" fmla="*/ 10292 h 5472"/>
                <a:gd name="T16" fmla="*/ 395124 w 5856"/>
                <a:gd name="T17" fmla="*/ 70901 h 5472"/>
                <a:gd name="T18" fmla="*/ 1635472 w 5856"/>
                <a:gd name="T19" fmla="*/ 3005279 h 5472"/>
                <a:gd name="T20" fmla="*/ 1863384 w 5856"/>
                <a:gd name="T21" fmla="*/ 2516979 h 5472"/>
                <a:gd name="T22" fmla="*/ 1885144 w 5856"/>
                <a:gd name="T23" fmla="*/ 2562721 h 5472"/>
                <a:gd name="T24" fmla="*/ 1822154 w 5856"/>
                <a:gd name="T25" fmla="*/ 2403766 h 5472"/>
                <a:gd name="T26" fmla="*/ 1864529 w 5856"/>
                <a:gd name="T27" fmla="*/ 2486103 h 5472"/>
                <a:gd name="T28" fmla="*/ 1814137 w 5856"/>
                <a:gd name="T29" fmla="*/ 2488390 h 5472"/>
                <a:gd name="T30" fmla="*/ 1916067 w 5856"/>
                <a:gd name="T31" fmla="*/ 2782285 h 5472"/>
                <a:gd name="T32" fmla="*/ 1890871 w 5856"/>
                <a:gd name="T33" fmla="*/ 1780525 h 5472"/>
                <a:gd name="T34" fmla="*/ 1812991 w 5856"/>
                <a:gd name="T35" fmla="*/ 2994987 h 5472"/>
                <a:gd name="T36" fmla="*/ 1895452 w 5856"/>
                <a:gd name="T37" fmla="*/ 1678748 h 5472"/>
                <a:gd name="T38" fmla="*/ 1132690 w 5856"/>
                <a:gd name="T39" fmla="*/ 2544424 h 5472"/>
                <a:gd name="T40" fmla="*/ 1476277 w 5856"/>
                <a:gd name="T41" fmla="*/ 2665642 h 5472"/>
                <a:gd name="T42" fmla="*/ 1475131 w 5856"/>
                <a:gd name="T43" fmla="*/ 2984695 h 5472"/>
                <a:gd name="T44" fmla="*/ 1424739 w 5856"/>
                <a:gd name="T45" fmla="*/ 2902359 h 5472"/>
                <a:gd name="T46" fmla="*/ 1210570 w 5856"/>
                <a:gd name="T47" fmla="*/ 2663355 h 5472"/>
                <a:gd name="T48" fmla="*/ 4581 w 5856"/>
                <a:gd name="T49" fmla="*/ 3104769 h 5472"/>
                <a:gd name="T50" fmla="*/ 1965315 w 5856"/>
                <a:gd name="T51" fmla="*/ 1965782 h 5472"/>
                <a:gd name="T52" fmla="*/ 2066100 w 5856"/>
                <a:gd name="T53" fmla="*/ 1807970 h 5472"/>
                <a:gd name="T54" fmla="*/ 1756872 w 5856"/>
                <a:gd name="T55" fmla="*/ 2742260 h 5472"/>
                <a:gd name="T56" fmla="*/ 1788940 w 5856"/>
                <a:gd name="T57" fmla="*/ 2792577 h 5472"/>
                <a:gd name="T58" fmla="*/ 1751146 w 5856"/>
                <a:gd name="T59" fmla="*/ 2472380 h 5472"/>
                <a:gd name="T60" fmla="*/ 1922939 w 5856"/>
                <a:gd name="T61" fmla="*/ 2805156 h 5472"/>
                <a:gd name="T62" fmla="*/ 2239038 w 5856"/>
                <a:gd name="T63" fmla="*/ 1571253 h 5472"/>
                <a:gd name="T64" fmla="*/ 2106185 w 5856"/>
                <a:gd name="T65" fmla="*/ 1775951 h 5472"/>
                <a:gd name="T66" fmla="*/ 1900033 w 5856"/>
                <a:gd name="T67" fmla="*/ 1787386 h 5472"/>
                <a:gd name="T68" fmla="*/ 2287140 w 5856"/>
                <a:gd name="T69" fmla="*/ 1216749 h 5472"/>
                <a:gd name="T70" fmla="*/ 2210406 w 5856"/>
                <a:gd name="T71" fmla="*/ 1556387 h 5472"/>
                <a:gd name="T72" fmla="*/ 1823299 w 5856"/>
                <a:gd name="T73" fmla="*/ 2396905 h 5472"/>
                <a:gd name="T74" fmla="*/ 1719078 w 5856"/>
                <a:gd name="T75" fmla="*/ 2504400 h 5472"/>
                <a:gd name="T76" fmla="*/ 1881709 w 5856"/>
                <a:gd name="T77" fmla="*/ 2459801 h 5472"/>
                <a:gd name="T78" fmla="*/ 1693881 w 5856"/>
                <a:gd name="T79" fmla="*/ 2585593 h 5472"/>
                <a:gd name="T80" fmla="*/ 1504909 w 5856"/>
                <a:gd name="T81" fmla="*/ 2802869 h 5472"/>
                <a:gd name="T82" fmla="*/ 1845059 w 5856"/>
                <a:gd name="T83" fmla="*/ 2077851 h 5472"/>
                <a:gd name="T84" fmla="*/ 2909032 w 5856"/>
                <a:gd name="T85" fmla="*/ 543192 h 5472"/>
                <a:gd name="T86" fmla="*/ 1948135 w 5856"/>
                <a:gd name="T87" fmla="*/ 455137 h 5472"/>
                <a:gd name="T88" fmla="*/ 1305629 w 5856"/>
                <a:gd name="T89" fmla="*/ 248153 h 5472"/>
                <a:gd name="T90" fmla="*/ 810864 w 5856"/>
                <a:gd name="T91" fmla="*/ 435697 h 5472"/>
                <a:gd name="T92" fmla="*/ 664267 w 5856"/>
                <a:gd name="T93" fmla="*/ 631246 h 5472"/>
                <a:gd name="T94" fmla="*/ 123691 w 5856"/>
                <a:gd name="T95" fmla="*/ 616380 h 5472"/>
                <a:gd name="T96" fmla="*/ 374509 w 5856"/>
                <a:gd name="T97" fmla="*/ 2048118 h 5472"/>
                <a:gd name="T98" fmla="*/ 734130 w 5856"/>
                <a:gd name="T99" fmla="*/ 2475811 h 5472"/>
                <a:gd name="T100" fmla="*/ 1068554 w 5856"/>
                <a:gd name="T101" fmla="*/ 2106440 h 5472"/>
                <a:gd name="T102" fmla="*/ 1256381 w 5856"/>
                <a:gd name="T103" fmla="*/ 2427781 h 5472"/>
                <a:gd name="T104" fmla="*/ 1309065 w 5856"/>
                <a:gd name="T105" fmla="*/ 2573013 h 5472"/>
                <a:gd name="T106" fmla="*/ 1469405 w 5856"/>
                <a:gd name="T107" fmla="*/ 2468949 h 5472"/>
                <a:gd name="T108" fmla="*/ 1572481 w 5856"/>
                <a:gd name="T109" fmla="*/ 2154469 h 5472"/>
                <a:gd name="T110" fmla="*/ 1743129 w 5856"/>
                <a:gd name="T111" fmla="*/ 2030965 h 5472"/>
                <a:gd name="T112" fmla="*/ 1791231 w 5856"/>
                <a:gd name="T113" fmla="*/ 1854856 h 5472"/>
                <a:gd name="T114" fmla="*/ 1717932 w 5856"/>
                <a:gd name="T115" fmla="*/ 1633006 h 5472"/>
                <a:gd name="T116" fmla="*/ 1896597 w 5856"/>
                <a:gd name="T117" fmla="*/ 1674174 h 5472"/>
                <a:gd name="T118" fmla="*/ 1919503 w 5856"/>
                <a:gd name="T119" fmla="*/ 1629575 h 5472"/>
                <a:gd name="T120" fmla="*/ 2176048 w 5856"/>
                <a:gd name="T121" fmla="*/ 1150423 h 5472"/>
                <a:gd name="T122" fmla="*/ 2707462 w 5856"/>
                <a:gd name="T123" fmla="*/ 886260 h 5472"/>
                <a:gd name="T124" fmla="*/ 2776179 w 5856"/>
                <a:gd name="T125" fmla="*/ 925141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" pitchFamily="2" charset="0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992341" y="2610280"/>
            <a:ext cx="335941" cy="1300440"/>
            <a:chOff x="2563531" y="4087071"/>
            <a:chExt cx="335941" cy="1300440"/>
          </a:xfrm>
        </p:grpSpPr>
        <p:grpSp>
          <p:nvGrpSpPr>
            <p:cNvPr id="210" name="Group 209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11" name="Freeform 210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14" name="Freeform 213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17" name="Rectangle 216"/>
          <p:cNvSpPr/>
          <p:nvPr/>
        </p:nvSpPr>
        <p:spPr>
          <a:xfrm>
            <a:off x="2682707" y="2715738"/>
            <a:ext cx="1192439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NEW YORK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8338388" y="2980996"/>
            <a:ext cx="335941" cy="1300440"/>
            <a:chOff x="2563531" y="4087071"/>
            <a:chExt cx="335941" cy="1300440"/>
          </a:xfrm>
        </p:grpSpPr>
        <p:grpSp>
          <p:nvGrpSpPr>
            <p:cNvPr id="219" name="Group 218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23" name="Freeform 222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21" name="Freeform 220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25" name="Rectangle 224"/>
          <p:cNvSpPr/>
          <p:nvPr/>
        </p:nvSpPr>
        <p:spPr>
          <a:xfrm>
            <a:off x="8810151" y="3073765"/>
            <a:ext cx="895896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TOKYO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5052058" y="2504785"/>
            <a:ext cx="335941" cy="1300440"/>
            <a:chOff x="2563531" y="4087071"/>
            <a:chExt cx="335941" cy="1300440"/>
          </a:xfrm>
        </p:grpSpPr>
        <p:grpSp>
          <p:nvGrpSpPr>
            <p:cNvPr id="227" name="Group 226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31" name="Freeform 230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29" name="Freeform 228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33" name="Rectangle 232"/>
          <p:cNvSpPr/>
          <p:nvPr/>
        </p:nvSpPr>
        <p:spPr>
          <a:xfrm>
            <a:off x="5523820" y="2597554"/>
            <a:ext cx="1016377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LONDON</a:t>
            </a:r>
          </a:p>
        </p:txBody>
      </p:sp>
      <p:grpSp>
        <p:nvGrpSpPr>
          <p:cNvPr id="234" name="Group 233"/>
          <p:cNvGrpSpPr/>
          <p:nvPr/>
        </p:nvGrpSpPr>
        <p:grpSpPr>
          <a:xfrm>
            <a:off x="6870459" y="3631216"/>
            <a:ext cx="335941" cy="1300440"/>
            <a:chOff x="2563531" y="4087071"/>
            <a:chExt cx="335941" cy="1300440"/>
          </a:xfrm>
        </p:grpSpPr>
        <p:grpSp>
          <p:nvGrpSpPr>
            <p:cNvPr id="235" name="Group 234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39" name="Freeform 238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40" name="Freeform 239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37" name="Freeform 236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38" name="Freeform 237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41" name="Rectangle 240"/>
          <p:cNvSpPr/>
          <p:nvPr/>
        </p:nvSpPr>
        <p:spPr>
          <a:xfrm>
            <a:off x="5456373" y="3723985"/>
            <a:ext cx="1217906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NEW DELHI</a:t>
            </a:r>
          </a:p>
        </p:txBody>
      </p:sp>
      <p:grpSp>
        <p:nvGrpSpPr>
          <p:cNvPr id="242" name="Group 241"/>
          <p:cNvGrpSpPr/>
          <p:nvPr/>
        </p:nvGrpSpPr>
        <p:grpSpPr>
          <a:xfrm>
            <a:off x="4309591" y="4802190"/>
            <a:ext cx="335941" cy="1300440"/>
            <a:chOff x="2563531" y="4087071"/>
            <a:chExt cx="335941" cy="1300440"/>
          </a:xfrm>
        </p:grpSpPr>
        <p:grpSp>
          <p:nvGrpSpPr>
            <p:cNvPr id="243" name="Group 242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45" name="Freeform 244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46" name="Freeform 245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49" name="Rectangle 248"/>
          <p:cNvSpPr/>
          <p:nvPr/>
        </p:nvSpPr>
        <p:spPr>
          <a:xfrm>
            <a:off x="4781353" y="4894959"/>
            <a:ext cx="1217906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SAO  PAOLO</a:t>
            </a:r>
          </a:p>
        </p:txBody>
      </p:sp>
      <p:grpSp>
        <p:nvGrpSpPr>
          <p:cNvPr id="250" name="Group 249"/>
          <p:cNvGrpSpPr/>
          <p:nvPr/>
        </p:nvGrpSpPr>
        <p:grpSpPr>
          <a:xfrm>
            <a:off x="8584480" y="4987291"/>
            <a:ext cx="335941" cy="1300440"/>
            <a:chOff x="2563531" y="4087071"/>
            <a:chExt cx="335941" cy="1300440"/>
          </a:xfrm>
        </p:grpSpPr>
        <p:grpSp>
          <p:nvGrpSpPr>
            <p:cNvPr id="251" name="Group 250"/>
            <p:cNvGrpSpPr/>
            <p:nvPr/>
          </p:nvGrpSpPr>
          <p:grpSpPr>
            <a:xfrm>
              <a:off x="2563531" y="4087071"/>
              <a:ext cx="335941" cy="566655"/>
              <a:chOff x="5620507" y="1514523"/>
              <a:chExt cx="943219" cy="1590991"/>
            </a:xfrm>
          </p:grpSpPr>
          <p:sp>
            <p:nvSpPr>
              <p:cNvPr id="255" name="Freeform 254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B53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56" name="Freeform 255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solidFill>
                <a:srgbClr val="F56A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 rot="10800000">
              <a:off x="2563531" y="4820856"/>
              <a:ext cx="335941" cy="566655"/>
              <a:chOff x="5620507" y="1514523"/>
              <a:chExt cx="943219" cy="1590991"/>
            </a:xfrm>
            <a:solidFill>
              <a:schemeClr val="bg1">
                <a:alpha val="0"/>
              </a:schemeClr>
            </a:solidFill>
          </p:grpSpPr>
          <p:sp>
            <p:nvSpPr>
              <p:cNvPr id="253" name="Freeform 252"/>
              <p:cNvSpPr/>
              <p:nvPr/>
            </p:nvSpPr>
            <p:spPr>
              <a:xfrm>
                <a:off x="5620507" y="1562148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  <p:sp>
            <p:nvSpPr>
              <p:cNvPr id="254" name="Freeform 253"/>
              <p:cNvSpPr/>
              <p:nvPr/>
            </p:nvSpPr>
            <p:spPr>
              <a:xfrm>
                <a:off x="5620507" y="1514523"/>
                <a:ext cx="943219" cy="1543366"/>
              </a:xfrm>
              <a:custGeom>
                <a:avLst/>
                <a:gdLst>
                  <a:gd name="connsiteX0" fmla="*/ 627712 w 1255425"/>
                  <a:gd name="connsiteY0" fmla="*/ 288270 h 2054220"/>
                  <a:gd name="connsiteX1" fmla="*/ 276427 w 1255425"/>
                  <a:gd name="connsiteY1" fmla="*/ 639555 h 2054220"/>
                  <a:gd name="connsiteX2" fmla="*/ 627712 w 1255425"/>
                  <a:gd name="connsiteY2" fmla="*/ 990840 h 2054220"/>
                  <a:gd name="connsiteX3" fmla="*/ 978997 w 1255425"/>
                  <a:gd name="connsiteY3" fmla="*/ 639555 h 2054220"/>
                  <a:gd name="connsiteX4" fmla="*/ 627712 w 1255425"/>
                  <a:gd name="connsiteY4" fmla="*/ 288270 h 2054220"/>
                  <a:gd name="connsiteX5" fmla="*/ 625675 w 1255425"/>
                  <a:gd name="connsiteY5" fmla="*/ 0 h 2054220"/>
                  <a:gd name="connsiteX6" fmla="*/ 627712 w 1255425"/>
                  <a:gd name="connsiteY6" fmla="*/ 192 h 2054220"/>
                  <a:gd name="connsiteX7" fmla="*/ 629750 w 1255425"/>
                  <a:gd name="connsiteY7" fmla="*/ 0 h 2054220"/>
                  <a:gd name="connsiteX8" fmla="*/ 1255417 w 1255425"/>
                  <a:gd name="connsiteY8" fmla="*/ 564612 h 2054220"/>
                  <a:gd name="connsiteX9" fmla="*/ 642873 w 1255425"/>
                  <a:gd name="connsiteY9" fmla="*/ 2052677 h 2054220"/>
                  <a:gd name="connsiteX10" fmla="*/ 628297 w 1255425"/>
                  <a:gd name="connsiteY10" fmla="*/ 2054105 h 2054220"/>
                  <a:gd name="connsiteX11" fmla="*/ 628297 w 1255425"/>
                  <a:gd name="connsiteY11" fmla="*/ 2054220 h 2054220"/>
                  <a:gd name="connsiteX12" fmla="*/ 627712 w 1255425"/>
                  <a:gd name="connsiteY12" fmla="*/ 2054162 h 2054220"/>
                  <a:gd name="connsiteX13" fmla="*/ 627128 w 1255425"/>
                  <a:gd name="connsiteY13" fmla="*/ 2054220 h 2054220"/>
                  <a:gd name="connsiteX14" fmla="*/ 627128 w 1255425"/>
                  <a:gd name="connsiteY14" fmla="*/ 2054105 h 2054220"/>
                  <a:gd name="connsiteX15" fmla="*/ 612553 w 1255425"/>
                  <a:gd name="connsiteY15" fmla="*/ 2052677 h 2054220"/>
                  <a:gd name="connsiteX16" fmla="*/ 8 w 1255425"/>
                  <a:gd name="connsiteY16" fmla="*/ 564612 h 2054220"/>
                  <a:gd name="connsiteX17" fmla="*/ 625675 w 1255425"/>
                  <a:gd name="connsiteY17" fmla="*/ 0 h 205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5425" h="2054220">
                    <a:moveTo>
                      <a:pt x="627712" y="288270"/>
                    </a:moveTo>
                    <a:cubicBezTo>
                      <a:pt x="433703" y="288270"/>
                      <a:pt x="276427" y="445546"/>
                      <a:pt x="276427" y="639555"/>
                    </a:cubicBezTo>
                    <a:cubicBezTo>
                      <a:pt x="276427" y="833564"/>
                      <a:pt x="433703" y="990840"/>
                      <a:pt x="627712" y="990840"/>
                    </a:cubicBezTo>
                    <a:cubicBezTo>
                      <a:pt x="821721" y="990840"/>
                      <a:pt x="978997" y="833564"/>
                      <a:pt x="978997" y="639555"/>
                    </a:cubicBezTo>
                    <a:cubicBezTo>
                      <a:pt x="978997" y="445546"/>
                      <a:pt x="821721" y="288270"/>
                      <a:pt x="627712" y="288270"/>
                    </a:cubicBezTo>
                    <a:close/>
                    <a:moveTo>
                      <a:pt x="625675" y="0"/>
                    </a:moveTo>
                    <a:lnTo>
                      <a:pt x="627712" y="192"/>
                    </a:lnTo>
                    <a:lnTo>
                      <a:pt x="629750" y="0"/>
                    </a:lnTo>
                    <a:cubicBezTo>
                      <a:pt x="955382" y="0"/>
                      <a:pt x="1253230" y="222498"/>
                      <a:pt x="1255417" y="564612"/>
                    </a:cubicBezTo>
                    <a:cubicBezTo>
                      <a:pt x="1257604" y="906724"/>
                      <a:pt x="829244" y="1977509"/>
                      <a:pt x="642873" y="2052677"/>
                    </a:cubicBezTo>
                    <a:lnTo>
                      <a:pt x="628297" y="2054105"/>
                    </a:lnTo>
                    <a:lnTo>
                      <a:pt x="628297" y="2054220"/>
                    </a:lnTo>
                    <a:lnTo>
                      <a:pt x="627712" y="2054162"/>
                    </a:lnTo>
                    <a:lnTo>
                      <a:pt x="627128" y="2054220"/>
                    </a:lnTo>
                    <a:lnTo>
                      <a:pt x="627128" y="2054105"/>
                    </a:lnTo>
                    <a:lnTo>
                      <a:pt x="612553" y="2052677"/>
                    </a:lnTo>
                    <a:cubicBezTo>
                      <a:pt x="426181" y="1977509"/>
                      <a:pt x="-2179" y="906724"/>
                      <a:pt x="8" y="564612"/>
                    </a:cubicBezTo>
                    <a:cubicBezTo>
                      <a:pt x="2195" y="222498"/>
                      <a:pt x="300044" y="0"/>
                      <a:pt x="625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latin typeface="Bebas" pitchFamily="2" charset="0"/>
                </a:endParaRPr>
              </a:p>
            </p:txBody>
          </p:sp>
        </p:grpSp>
      </p:grpSp>
      <p:sp>
        <p:nvSpPr>
          <p:cNvPr id="257" name="Rectangle 256"/>
          <p:cNvSpPr/>
          <p:nvPr/>
        </p:nvSpPr>
        <p:spPr>
          <a:xfrm>
            <a:off x="9056242" y="5080060"/>
            <a:ext cx="1054447" cy="414191"/>
          </a:xfrm>
          <a:prstGeom prst="rect">
            <a:avLst/>
          </a:prstGeom>
          <a:solidFill>
            <a:srgbClr val="F56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bas" pitchFamily="2" charset="0"/>
              </a:rPr>
              <a:t>SYDNEY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4618690" y="277902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prstClr val="white">
                    <a:lumMod val="65000"/>
                  </a:prst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Open Sans" panose="020B0606030504020204" pitchFamily="34" charset="0"/>
              </a:rPr>
              <a:t>언제 어디서든지</a:t>
            </a:r>
            <a:endParaRPr lang="en-US" sz="3200" dirty="0">
              <a:solidFill>
                <a:prstClr val="white">
                  <a:lumMod val="65000"/>
                </a:prst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Open Sans Semibold" panose="020B0706030804020204" pitchFamily="34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739975" y="678234"/>
            <a:ext cx="6712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46BDD8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Open Sans" panose="020B0606030504020204" pitchFamily="34" charset="0"/>
              </a:rPr>
              <a:t>‘</a:t>
            </a:r>
            <a:r>
              <a:rPr lang="ko-KR" altLang="en-US" sz="5400" dirty="0">
                <a:solidFill>
                  <a:srgbClr val="46BDD8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Open Sans" panose="020B0606030504020204" pitchFamily="34" charset="0"/>
              </a:rPr>
              <a:t>장소</a:t>
            </a:r>
            <a:r>
              <a:rPr lang="en-US" altLang="ko-KR" sz="5400" dirty="0">
                <a:solidFill>
                  <a:srgbClr val="46BDD8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Open Sans" panose="020B0606030504020204" pitchFamily="34" charset="0"/>
              </a:rPr>
              <a:t>’</a:t>
            </a:r>
            <a:r>
              <a:rPr lang="ko-KR" altLang="en-US" sz="5400" dirty="0">
                <a:solidFill>
                  <a:srgbClr val="46BDD8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Open Sans" panose="020B0606030504020204" pitchFamily="34" charset="0"/>
              </a:rPr>
              <a:t>를 기록하고 공유</a:t>
            </a:r>
            <a:endParaRPr lang="en-US" sz="5400" dirty="0">
              <a:solidFill>
                <a:srgbClr val="46BDD8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100" fill="hold"/>
                                        <p:tgtEl>
                                          <p:spTgt spid="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2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6" dur="100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9" dur="100" fill="hold"/>
                                        <p:tgtEl>
                                          <p:spTgt spid="2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2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1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5" dur="1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900000">
                                      <p:cBhvr>
                                        <p:cTn id="87" dur="6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2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1" dur="100" fill="hold"/>
                                        <p:tgtEl>
                                          <p:spTgt spid="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8" grpId="1" animBg="1"/>
      <p:bldP spid="217" grpId="0" animBg="1"/>
      <p:bldP spid="217" grpId="1" animBg="1"/>
      <p:bldP spid="225" grpId="0" animBg="1"/>
      <p:bldP spid="225" grpId="1" animBg="1"/>
      <p:bldP spid="233" grpId="0" animBg="1"/>
      <p:bldP spid="233" grpId="1" animBg="1"/>
      <p:bldP spid="241" grpId="0" animBg="1"/>
      <p:bldP spid="241" grpId="1" animBg="1"/>
      <p:bldP spid="249" grpId="0" animBg="1"/>
      <p:bldP spid="249" grpId="1" animBg="1"/>
      <p:bldP spid="257" grpId="0" animBg="1"/>
      <p:bldP spid="257" grpId="1" animBg="1"/>
      <p:bldP spid="265" grpId="0"/>
      <p:bldP spid="265" grpId="1"/>
      <p:bldP spid="266" grpId="0"/>
      <p:bldP spid="26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B311D5F-43CD-4FE3-ABD6-D8C722E1C810}"/>
              </a:ext>
            </a:extLst>
          </p:cNvPr>
          <p:cNvSpPr txBox="1"/>
          <p:nvPr/>
        </p:nvSpPr>
        <p:spPr>
          <a:xfrm>
            <a:off x="5606122" y="1081489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2DF6D-1663-430A-856D-F677E2C38C2E}"/>
              </a:ext>
            </a:extLst>
          </p:cNvPr>
          <p:cNvSpPr txBox="1"/>
          <p:nvPr/>
        </p:nvSpPr>
        <p:spPr>
          <a:xfrm>
            <a:off x="4278834" y="2300631"/>
            <a:ext cx="3634329" cy="269626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005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+mn-ea"/>
                <a:cs typeface="Lato Black" charset="0"/>
              </a:rPr>
              <a:t>감성을 자극하는 </a:t>
            </a:r>
            <a:r>
              <a:rPr lang="ko-KR" altLang="en-US" sz="2800" b="1" dirty="0">
                <a:solidFill>
                  <a:srgbClr val="FFFF00"/>
                </a:solidFill>
                <a:latin typeface="+mn-ea"/>
                <a:cs typeface="Lato Black" charset="0"/>
              </a:rPr>
              <a:t>디자인</a:t>
            </a:r>
            <a:endParaRPr lang="en-US" sz="1600" b="1" dirty="0">
              <a:solidFill>
                <a:srgbClr val="FFFF00"/>
              </a:solidFill>
              <a:latin typeface="+mn-ea"/>
              <a:cs typeface="Lato Black" charset="0"/>
            </a:endParaRPr>
          </a:p>
        </p:txBody>
      </p:sp>
      <p:cxnSp>
        <p:nvCxnSpPr>
          <p:cNvPr id="20" name="Straight Connector 54">
            <a:extLst>
              <a:ext uri="{FF2B5EF4-FFF2-40B4-BE49-F238E27FC236}">
                <a16:creationId xmlns:a16="http://schemas.microsoft.com/office/drawing/2014/main" id="{C1272C38-515C-4DDD-99E7-3FE86AE7E985}"/>
              </a:ext>
            </a:extLst>
          </p:cNvPr>
          <p:cNvCxnSpPr>
            <a:cxnSpLocks/>
          </p:cNvCxnSpPr>
          <p:nvPr/>
        </p:nvCxnSpPr>
        <p:spPr>
          <a:xfrm>
            <a:off x="4640093" y="2849678"/>
            <a:ext cx="3093396" cy="0"/>
          </a:xfrm>
          <a:prstGeom prst="line">
            <a:avLst/>
          </a:prstGeom>
          <a:ln w="412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C25B43-9CE2-4FB3-8148-507760BFCF40}"/>
              </a:ext>
            </a:extLst>
          </p:cNvPr>
          <p:cNvSpPr txBox="1"/>
          <p:nvPr/>
        </p:nvSpPr>
        <p:spPr>
          <a:xfrm>
            <a:off x="3262923" y="435158"/>
            <a:ext cx="5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Time-Travel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핵심 기능</a:t>
            </a:r>
          </a:p>
        </p:txBody>
      </p:sp>
      <p:pic>
        <p:nvPicPr>
          <p:cNvPr id="91" name="그림 90" descr="전자기기, 모니터, 실내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6CA82E0-2931-412F-B69F-566E1A89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55" y="1259797"/>
            <a:ext cx="2581522" cy="5163045"/>
          </a:xfrm>
          <a:prstGeom prst="rect">
            <a:avLst/>
          </a:prstGeom>
        </p:spPr>
      </p:pic>
      <p:pic>
        <p:nvPicPr>
          <p:cNvPr id="93" name="그림 92" descr="스크린샷, 모니터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889D0141-0439-4162-B10A-56B26F3F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09" y="1081489"/>
            <a:ext cx="2842506" cy="586028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7853C3A-5314-47FB-A5C4-F46CFC80B61B}"/>
              </a:ext>
            </a:extLst>
          </p:cNvPr>
          <p:cNvSpPr txBox="1"/>
          <p:nvPr/>
        </p:nvSpPr>
        <p:spPr>
          <a:xfrm>
            <a:off x="4146170" y="3223961"/>
            <a:ext cx="4369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화면에 동적인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에니메이션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적용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CardView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전체적인 분위기를 보라색으로 통일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6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4C25B43-9CE2-4FB3-8148-507760BFCF40}"/>
              </a:ext>
            </a:extLst>
          </p:cNvPr>
          <p:cNvSpPr txBox="1"/>
          <p:nvPr/>
        </p:nvSpPr>
        <p:spPr>
          <a:xfrm>
            <a:off x="3262923" y="435158"/>
            <a:ext cx="5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Time-Travel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핵심 기능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2297FC9-5FAA-4C3D-A331-9F0EC8403FAD}"/>
              </a:ext>
            </a:extLst>
          </p:cNvPr>
          <p:cNvSpPr txBox="1"/>
          <p:nvPr/>
        </p:nvSpPr>
        <p:spPr>
          <a:xfrm>
            <a:off x="8067818" y="1362932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02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9FBA90-5919-41BE-9063-2C832198AE9D}"/>
              </a:ext>
            </a:extLst>
          </p:cNvPr>
          <p:cNvSpPr txBox="1"/>
          <p:nvPr/>
        </p:nvSpPr>
        <p:spPr>
          <a:xfrm>
            <a:off x="7547643" y="2286262"/>
            <a:ext cx="2020105" cy="220573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005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  <a:cs typeface="Lato Black" charset="0"/>
              </a:rPr>
              <a:t>사용자 편의 </a:t>
            </a:r>
            <a:r>
              <a:rPr lang="en-US" altLang="ko-KR" sz="2800" b="1" dirty="0">
                <a:solidFill>
                  <a:srgbClr val="FFFF00"/>
                </a:solidFill>
                <a:latin typeface="+mj-ea"/>
                <a:ea typeface="+mj-ea"/>
                <a:cs typeface="Lato Black" charset="0"/>
              </a:rPr>
              <a:t>UI</a:t>
            </a:r>
            <a:endParaRPr lang="en-US" sz="2000" b="1" dirty="0">
              <a:solidFill>
                <a:srgbClr val="FFFF00"/>
              </a:solidFill>
              <a:latin typeface="+mj-ea"/>
              <a:ea typeface="+mj-ea"/>
              <a:cs typeface="Lato Black" charset="0"/>
            </a:endParaRPr>
          </a:p>
        </p:txBody>
      </p:sp>
      <p:cxnSp>
        <p:nvCxnSpPr>
          <p:cNvPr id="89" name="Straight Connector 54">
            <a:extLst>
              <a:ext uri="{FF2B5EF4-FFF2-40B4-BE49-F238E27FC236}">
                <a16:creationId xmlns:a16="http://schemas.microsoft.com/office/drawing/2014/main" id="{A3C3DEDF-704C-4153-9FC1-7AC3E4FFCAB4}"/>
              </a:ext>
            </a:extLst>
          </p:cNvPr>
          <p:cNvCxnSpPr>
            <a:cxnSpLocks/>
          </p:cNvCxnSpPr>
          <p:nvPr/>
        </p:nvCxnSpPr>
        <p:spPr>
          <a:xfrm>
            <a:off x="7451322" y="2793878"/>
            <a:ext cx="2334887" cy="0"/>
          </a:xfrm>
          <a:prstGeom prst="line">
            <a:avLst/>
          </a:prstGeom>
          <a:ln w="412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전자기기, 포유류, 동물이(가) 표시된 사진&#10;&#10;높은 신뢰도로 생성된 설명">
            <a:extLst>
              <a:ext uri="{FF2B5EF4-FFF2-40B4-BE49-F238E27FC236}">
                <a16:creationId xmlns:a16="http://schemas.microsoft.com/office/drawing/2014/main" id="{0C805E16-C713-4797-9DA8-23555079D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0" y="1461209"/>
            <a:ext cx="2616566" cy="52060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E3C039-0E3F-4CB0-8B56-F5F155736DAC}"/>
              </a:ext>
            </a:extLst>
          </p:cNvPr>
          <p:cNvSpPr/>
          <p:nvPr/>
        </p:nvSpPr>
        <p:spPr>
          <a:xfrm>
            <a:off x="1017740" y="1857983"/>
            <a:ext cx="2542583" cy="498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9DEE6B-54AD-46FF-85E7-1596895B3D0D}"/>
              </a:ext>
            </a:extLst>
          </p:cNvPr>
          <p:cNvSpPr/>
          <p:nvPr/>
        </p:nvSpPr>
        <p:spPr>
          <a:xfrm>
            <a:off x="3025302" y="5396791"/>
            <a:ext cx="535021" cy="498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4CAA28-19DB-4094-948C-47BF61C6D90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60323" y="2107156"/>
            <a:ext cx="2363822" cy="118828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908B11-2D90-43A1-90FD-C9120A78C0C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560323" y="4231532"/>
            <a:ext cx="2347846" cy="141443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DF84C-2AB1-49C4-A712-2FB20F33970C}"/>
              </a:ext>
            </a:extLst>
          </p:cNvPr>
          <p:cNvSpPr txBox="1"/>
          <p:nvPr/>
        </p:nvSpPr>
        <p:spPr>
          <a:xfrm>
            <a:off x="6095403" y="3175430"/>
            <a:ext cx="507885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이동시간 단축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Floating Button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RecyclerView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(view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 재사용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896F2D-FED7-4B17-AEE7-7A07F810C7BA}"/>
              </a:ext>
            </a:extLst>
          </p:cNvPr>
          <p:cNvSpPr/>
          <p:nvPr/>
        </p:nvSpPr>
        <p:spPr>
          <a:xfrm>
            <a:off x="1099226" y="2491301"/>
            <a:ext cx="2461097" cy="2537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A835C25-17E4-4373-991C-6A3708368BB1}"/>
              </a:ext>
            </a:extLst>
          </p:cNvPr>
          <p:cNvCxnSpPr>
            <a:cxnSpLocks/>
          </p:cNvCxnSpPr>
          <p:nvPr/>
        </p:nvCxnSpPr>
        <p:spPr>
          <a:xfrm>
            <a:off x="3544347" y="3544615"/>
            <a:ext cx="2363822" cy="131921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186752-78B1-4D8F-B226-1512FDC46688}"/>
              </a:ext>
            </a:extLst>
          </p:cNvPr>
          <p:cNvSpPr txBox="1"/>
          <p:nvPr/>
        </p:nvSpPr>
        <p:spPr>
          <a:xfrm>
            <a:off x="5714015" y="1081489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C25B43-9CE2-4FB3-8148-507760BFCF40}"/>
              </a:ext>
            </a:extLst>
          </p:cNvPr>
          <p:cNvSpPr txBox="1"/>
          <p:nvPr/>
        </p:nvSpPr>
        <p:spPr>
          <a:xfrm>
            <a:off x="3262923" y="435158"/>
            <a:ext cx="5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Time-Travel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핵심 기능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315702-0AD9-498E-8B23-0F63E47C430E}"/>
              </a:ext>
            </a:extLst>
          </p:cNvPr>
          <p:cNvSpPr txBox="1"/>
          <p:nvPr/>
        </p:nvSpPr>
        <p:spPr>
          <a:xfrm>
            <a:off x="5022319" y="2096302"/>
            <a:ext cx="2363147" cy="293607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005"/>
              </a:lnSpc>
            </a:pPr>
            <a:r>
              <a:rPr lang="en-US" sz="3600" b="1" dirty="0">
                <a:solidFill>
                  <a:srgbClr val="FFFF00"/>
                </a:solidFill>
                <a:latin typeface="+mn-ea"/>
                <a:cs typeface="Lato Black" charset="0"/>
              </a:rPr>
              <a:t>G</a:t>
            </a:r>
            <a:r>
              <a:rPr lang="en-US" sz="3200" b="1" dirty="0">
                <a:solidFill>
                  <a:schemeClr val="bg1"/>
                </a:solidFill>
                <a:latin typeface="+mn-ea"/>
                <a:cs typeface="Lato Black" charset="0"/>
              </a:rPr>
              <a:t>eocoding</a:t>
            </a:r>
            <a:endParaRPr lang="en-US" sz="2000" b="1" dirty="0">
              <a:solidFill>
                <a:schemeClr val="bg1"/>
              </a:solidFill>
              <a:latin typeface="+mn-ea"/>
              <a:cs typeface="Lato Black" charset="0"/>
            </a:endParaRPr>
          </a:p>
        </p:txBody>
      </p:sp>
      <p:cxnSp>
        <p:nvCxnSpPr>
          <p:cNvPr id="79" name="Straight Connector 54">
            <a:extLst>
              <a:ext uri="{FF2B5EF4-FFF2-40B4-BE49-F238E27FC236}">
                <a16:creationId xmlns:a16="http://schemas.microsoft.com/office/drawing/2014/main" id="{FC109F65-F1E6-4137-86F2-09F0BD08C336}"/>
              </a:ext>
            </a:extLst>
          </p:cNvPr>
          <p:cNvCxnSpPr>
            <a:cxnSpLocks/>
          </p:cNvCxnSpPr>
          <p:nvPr/>
        </p:nvCxnSpPr>
        <p:spPr>
          <a:xfrm>
            <a:off x="5222112" y="2728582"/>
            <a:ext cx="2002472" cy="0"/>
          </a:xfrm>
          <a:prstGeom prst="line">
            <a:avLst/>
          </a:prstGeom>
          <a:ln w="412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2BAB33CF-F1C3-4BEB-BA89-258ACBFC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07" y="1305669"/>
            <a:ext cx="2872989" cy="57307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F1C5E1-EE9B-4AEE-9674-FBE9EADB8A2F}"/>
              </a:ext>
            </a:extLst>
          </p:cNvPr>
          <p:cNvSpPr txBox="1"/>
          <p:nvPr/>
        </p:nvSpPr>
        <p:spPr>
          <a:xfrm>
            <a:off x="4146170" y="3223961"/>
            <a:ext cx="4369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GPS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 이용 현재 위치 검색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게시물 작성시 자동으로 현재 위치를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출력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759822F-B612-4BF5-8DF2-87E5D0710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4" y="1305669"/>
            <a:ext cx="2895851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BDD395F-569E-4342-8B04-FBE635168712}"/>
              </a:ext>
            </a:extLst>
          </p:cNvPr>
          <p:cNvSpPr txBox="1"/>
          <p:nvPr/>
        </p:nvSpPr>
        <p:spPr>
          <a:xfrm>
            <a:off x="7663497" y="1543154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C25B43-9CE2-4FB3-8148-507760BFCF40}"/>
              </a:ext>
            </a:extLst>
          </p:cNvPr>
          <p:cNvSpPr txBox="1"/>
          <p:nvPr/>
        </p:nvSpPr>
        <p:spPr>
          <a:xfrm>
            <a:off x="3262923" y="435158"/>
            <a:ext cx="5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Time-Travel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핵심 기능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273659-CB48-4C99-A150-691A020015E1}"/>
              </a:ext>
            </a:extLst>
          </p:cNvPr>
          <p:cNvSpPr txBox="1"/>
          <p:nvPr/>
        </p:nvSpPr>
        <p:spPr>
          <a:xfrm>
            <a:off x="6430734" y="2548299"/>
            <a:ext cx="3355534" cy="220573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>
              <a:lnSpc>
                <a:spcPts val="1005"/>
              </a:lnSpc>
            </a:pPr>
            <a:r>
              <a:rPr lang="en-US" sz="2000" b="1" dirty="0">
                <a:solidFill>
                  <a:schemeClr val="bg1"/>
                </a:solidFill>
                <a:latin typeface="+mn-ea"/>
                <a:cs typeface="Lato Black" charset="0"/>
              </a:rPr>
              <a:t>Firebase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Lato Black" charset="0"/>
              </a:rPr>
              <a:t>의 </a:t>
            </a:r>
            <a:r>
              <a:rPr lang="en-US" altLang="ko-KR" sz="2400" b="1" dirty="0">
                <a:solidFill>
                  <a:srgbClr val="FFFF00"/>
                </a:solidFill>
                <a:latin typeface="+mn-ea"/>
                <a:cs typeface="Lato Black" charset="0"/>
              </a:rPr>
              <a:t>real-time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Lato Black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Lato Black" charset="0"/>
              </a:rPr>
              <a:t>DB</a:t>
            </a:r>
            <a:endParaRPr lang="en-US" sz="2000" b="1" dirty="0">
              <a:solidFill>
                <a:schemeClr val="bg1"/>
              </a:solidFill>
              <a:latin typeface="+mn-ea"/>
              <a:cs typeface="Lato Black" charset="0"/>
            </a:endParaRPr>
          </a:p>
        </p:txBody>
      </p:sp>
      <p:cxnSp>
        <p:nvCxnSpPr>
          <p:cNvPr id="80" name="Straight Connector 54">
            <a:extLst>
              <a:ext uri="{FF2B5EF4-FFF2-40B4-BE49-F238E27FC236}">
                <a16:creationId xmlns:a16="http://schemas.microsoft.com/office/drawing/2014/main" id="{5F610FE1-957A-4ED8-AA9E-4623C85716D5}"/>
              </a:ext>
            </a:extLst>
          </p:cNvPr>
          <p:cNvCxnSpPr>
            <a:cxnSpLocks/>
          </p:cNvCxnSpPr>
          <p:nvPr/>
        </p:nvCxnSpPr>
        <p:spPr>
          <a:xfrm>
            <a:off x="6972225" y="2909063"/>
            <a:ext cx="2362297" cy="0"/>
          </a:xfrm>
          <a:prstGeom prst="line">
            <a:avLst/>
          </a:prstGeom>
          <a:ln w="412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5070899-76CC-4126-83E4-1983A2743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73" y="1543154"/>
            <a:ext cx="2933954" cy="56621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E264EA-997B-4EDD-B675-43B5E1785EAA}"/>
              </a:ext>
            </a:extLst>
          </p:cNvPr>
          <p:cNvSpPr txBox="1"/>
          <p:nvPr/>
        </p:nvSpPr>
        <p:spPr>
          <a:xfrm>
            <a:off x="5813915" y="3429000"/>
            <a:ext cx="507885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게시물을 생성시 자신의 히스토리 창  자동 업데이트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게시물 생성시 유저의 친구들의 데이터도 자동 업데이트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D17AF-329A-40BD-B379-CFE9CCE9D6AF}"/>
              </a:ext>
            </a:extLst>
          </p:cNvPr>
          <p:cNvSpPr txBox="1"/>
          <p:nvPr/>
        </p:nvSpPr>
        <p:spPr>
          <a:xfrm>
            <a:off x="4773206" y="778711"/>
            <a:ext cx="3187091" cy="707886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방법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D7537-4BA7-4C0F-89E2-90E8897810EF}"/>
              </a:ext>
            </a:extLst>
          </p:cNvPr>
          <p:cNvSpPr txBox="1"/>
          <p:nvPr/>
        </p:nvSpPr>
        <p:spPr>
          <a:xfrm>
            <a:off x="1575880" y="1816029"/>
            <a:ext cx="958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Firebase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의 </a:t>
            </a:r>
            <a:r>
              <a:rPr lang="en-US" altLang="ko-KR" sz="2800" b="1" dirty="0" err="1">
                <a:solidFill>
                  <a:srgbClr val="FFC000"/>
                </a:solidFill>
                <a:latin typeface="+mj-ea"/>
                <a:ea typeface="+mj-ea"/>
              </a:rPr>
              <a:t>realtime</a:t>
            </a:r>
            <a:r>
              <a:rPr lang="en-US" altLang="ko-KR" sz="2800" b="1" dirty="0">
                <a:solidFill>
                  <a:srgbClr val="FFC000"/>
                </a:solidFill>
                <a:latin typeface="+mj-ea"/>
                <a:ea typeface="+mj-ea"/>
              </a:rPr>
              <a:t>-database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lang="en-US" altLang="ko-KR" sz="2800" b="1" dirty="0">
                <a:solidFill>
                  <a:srgbClr val="00B0F0"/>
                </a:solidFill>
                <a:latin typeface="+mj-ea"/>
                <a:ea typeface="+mj-ea"/>
              </a:rPr>
              <a:t>data-storage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를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이용하여 게시물 데이터 송수신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9" name="그림 8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271BB8F4-B360-4116-B39C-54897B1FF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27" y="3429000"/>
            <a:ext cx="1594498" cy="1594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52FF6C-53E6-4C4A-A95D-79D3F8AA5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21" y="3046392"/>
            <a:ext cx="2774004" cy="2774004"/>
          </a:xfrm>
          <a:prstGeom prst="rect">
            <a:avLst/>
          </a:prstGeom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C4ED0F1E-9B74-468D-AB8D-6F28008F2202}"/>
              </a:ext>
            </a:extLst>
          </p:cNvPr>
          <p:cNvSpPr/>
          <p:nvPr/>
        </p:nvSpPr>
        <p:spPr>
          <a:xfrm>
            <a:off x="4896776" y="3784059"/>
            <a:ext cx="1371600" cy="1031131"/>
          </a:xfrm>
          <a:prstGeom prst="leftArrow">
            <a:avLst/>
          </a:prstGeom>
          <a:solidFill>
            <a:srgbClr val="99C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CC00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ACC2BED-E600-4B4B-8BFD-E60E3B578E77}"/>
              </a:ext>
            </a:extLst>
          </p:cNvPr>
          <p:cNvSpPr/>
          <p:nvPr/>
        </p:nvSpPr>
        <p:spPr>
          <a:xfrm rot="10800000">
            <a:off x="6139777" y="3784059"/>
            <a:ext cx="1371600" cy="1031131"/>
          </a:xfrm>
          <a:prstGeom prst="leftArrow">
            <a:avLst/>
          </a:prstGeom>
          <a:solidFill>
            <a:srgbClr val="00BCD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169</Words>
  <Application>Microsoft Office PowerPoint</Application>
  <PresentationFormat>와이드스크린</PresentationFormat>
  <Paragraphs>61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9" baseType="lpstr">
      <vt:lpstr>Open Sans</vt:lpstr>
      <vt:lpstr>Lato Black</vt:lpstr>
      <vt:lpstr>배달의민족 주아</vt:lpstr>
      <vt:lpstr>ＭＳ Ｐゴシック</vt:lpstr>
      <vt:lpstr>Lato Bold</vt:lpstr>
      <vt:lpstr>Yu Mincho</vt:lpstr>
      <vt:lpstr>Calibri Light</vt:lpstr>
      <vt:lpstr>배달의민족 한나</vt:lpstr>
      <vt:lpstr>제주고딕</vt:lpstr>
      <vt:lpstr>Arial</vt:lpstr>
      <vt:lpstr>맑은 고딕</vt:lpstr>
      <vt:lpstr>Calibri</vt:lpstr>
      <vt:lpstr>Verdana</vt:lpstr>
      <vt:lpstr>Open Sans Semibold</vt:lpstr>
      <vt:lpstr>배달의민족 한나는 열한살</vt:lpstr>
      <vt:lpstr>Bebas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fjvbn2003@gmail.com</cp:lastModifiedBy>
  <cp:revision>129</cp:revision>
  <dcterms:created xsi:type="dcterms:W3CDTF">2014-04-03T14:15:33Z</dcterms:created>
  <dcterms:modified xsi:type="dcterms:W3CDTF">2017-12-26T07:35:08Z</dcterms:modified>
</cp:coreProperties>
</file>